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8"/>
  </p:notesMasterIdLst>
  <p:sldIdLst>
    <p:sldId id="256" r:id="rId2"/>
    <p:sldId id="257" r:id="rId3"/>
    <p:sldId id="274" r:id="rId4"/>
    <p:sldId id="275" r:id="rId5"/>
    <p:sldId id="276" r:id="rId6"/>
    <p:sldId id="277" r:id="rId7"/>
  </p:sldIdLst>
  <p:sldSz cx="13716000" cy="10287000"/>
  <p:notesSz cx="6858000" cy="9144000"/>
  <p:embeddedFontLst>
    <p:embeddedFont>
      <p:font typeface="Microsoft YaHei" panose="020B0503020204020204" pitchFamily="34" charset="-122"/>
      <p:regular r:id="rId9"/>
      <p:bold r:id="rId10"/>
    </p:embeddedFont>
    <p:embeddedFont>
      <p:font typeface="Catamaran" panose="020B0604020202020204" charset="0"/>
      <p:regular r:id="rId11"/>
      <p:bold r:id="rId12"/>
    </p:embeddedFont>
    <p:embeddedFont>
      <p:font typeface="Signika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16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80" y="6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67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37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08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49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389" y="1142525"/>
            <a:ext cx="13347226" cy="889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1"/>
          <p:cNvGrpSpPr/>
          <p:nvPr/>
        </p:nvGrpSpPr>
        <p:grpSpPr>
          <a:xfrm>
            <a:off x="2002423" y="717058"/>
            <a:ext cx="9677539" cy="3729315"/>
            <a:chOff x="0" y="0"/>
            <a:chExt cx="3398400" cy="982200"/>
          </a:xfrm>
        </p:grpSpPr>
        <p:sp>
          <p:nvSpPr>
            <p:cNvPr id="154" name="Google Shape;154;p11"/>
            <p:cNvSpPr/>
            <p:nvPr/>
          </p:nvSpPr>
          <p:spPr>
            <a:xfrm>
              <a:off x="0" y="0"/>
              <a:ext cx="3398288" cy="982129"/>
            </a:xfrm>
            <a:custGeom>
              <a:avLst/>
              <a:gdLst/>
              <a:ahLst/>
              <a:cxnLst/>
              <a:rect l="l" t="t" r="r" b="b"/>
              <a:pathLst>
                <a:path w="3398288" h="982129" extrusionOk="0">
                  <a:moveTo>
                    <a:pt x="0" y="0"/>
                  </a:moveTo>
                  <a:lnTo>
                    <a:pt x="3398288" y="0"/>
                  </a:lnTo>
                  <a:lnTo>
                    <a:pt x="3398288" y="982129"/>
                  </a:lnTo>
                  <a:lnTo>
                    <a:pt x="0" y="982129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5" name="Google Shape;155;p11"/>
            <p:cNvSpPr txBox="1"/>
            <p:nvPr/>
          </p:nvSpPr>
          <p:spPr>
            <a:xfrm>
              <a:off x="0" y="38100"/>
              <a:ext cx="33984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2125406" y="889000"/>
            <a:ext cx="9431550" cy="338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1pPr>
            <a:lvl2pPr lvl="1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2pPr>
            <a:lvl3pPr lvl="2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3pPr>
            <a:lvl4pPr lvl="3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4pPr>
            <a:lvl5pPr lvl="4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5pPr>
            <a:lvl6pPr lvl="5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6pPr>
            <a:lvl7pPr lvl="6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7pPr>
            <a:lvl8pPr lvl="7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8pPr>
            <a:lvl9pPr lvl="8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9">
  <p:cSld name="CUSTOM_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6964" y="3932500"/>
            <a:ext cx="8670676" cy="609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2"/>
          <p:cNvGrpSpPr/>
          <p:nvPr/>
        </p:nvGrpSpPr>
        <p:grpSpPr>
          <a:xfrm>
            <a:off x="9567340" y="3656134"/>
            <a:ext cx="3237806" cy="4928756"/>
            <a:chOff x="0" y="0"/>
            <a:chExt cx="1137000" cy="1298100"/>
          </a:xfrm>
        </p:grpSpPr>
        <p:sp>
          <p:nvSpPr>
            <p:cNvPr id="160" name="Google Shape;160;p12"/>
            <p:cNvSpPr/>
            <p:nvPr/>
          </p:nvSpPr>
          <p:spPr>
            <a:xfrm>
              <a:off x="0" y="0"/>
              <a:ext cx="1136932" cy="1297957"/>
            </a:xfrm>
            <a:custGeom>
              <a:avLst/>
              <a:gdLst/>
              <a:ahLst/>
              <a:cxnLst/>
              <a:rect l="l" t="t" r="r" b="b"/>
              <a:pathLst>
                <a:path w="1136932" h="1297957" extrusionOk="0">
                  <a:moveTo>
                    <a:pt x="0" y="0"/>
                  </a:moveTo>
                  <a:lnTo>
                    <a:pt x="1136932" y="0"/>
                  </a:lnTo>
                  <a:lnTo>
                    <a:pt x="1136932" y="1297957"/>
                  </a:lnTo>
                  <a:lnTo>
                    <a:pt x="0" y="1297957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1" name="Google Shape;161;p12"/>
            <p:cNvSpPr txBox="1"/>
            <p:nvPr/>
          </p:nvSpPr>
          <p:spPr>
            <a:xfrm>
              <a:off x="0" y="38100"/>
              <a:ext cx="1137000" cy="12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2"/>
          <p:cNvGrpSpPr/>
          <p:nvPr/>
        </p:nvGrpSpPr>
        <p:grpSpPr>
          <a:xfrm>
            <a:off x="771526" y="3656134"/>
            <a:ext cx="3237806" cy="4928756"/>
            <a:chOff x="0" y="0"/>
            <a:chExt cx="1137000" cy="1298100"/>
          </a:xfrm>
        </p:grpSpPr>
        <p:sp>
          <p:nvSpPr>
            <p:cNvPr id="163" name="Google Shape;163;p12"/>
            <p:cNvSpPr/>
            <p:nvPr/>
          </p:nvSpPr>
          <p:spPr>
            <a:xfrm>
              <a:off x="0" y="0"/>
              <a:ext cx="1136932" cy="1297957"/>
            </a:xfrm>
            <a:custGeom>
              <a:avLst/>
              <a:gdLst/>
              <a:ahLst/>
              <a:cxnLst/>
              <a:rect l="l" t="t" r="r" b="b"/>
              <a:pathLst>
                <a:path w="1136932" h="1297957" extrusionOk="0">
                  <a:moveTo>
                    <a:pt x="0" y="0"/>
                  </a:moveTo>
                  <a:lnTo>
                    <a:pt x="1136932" y="0"/>
                  </a:lnTo>
                  <a:lnTo>
                    <a:pt x="1136932" y="1297957"/>
                  </a:lnTo>
                  <a:lnTo>
                    <a:pt x="0" y="1297957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4" name="Google Shape;164;p12"/>
            <p:cNvSpPr txBox="1"/>
            <p:nvPr/>
          </p:nvSpPr>
          <p:spPr>
            <a:xfrm>
              <a:off x="0" y="38100"/>
              <a:ext cx="1137000" cy="12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1882239" y="4313199"/>
            <a:ext cx="1016142" cy="1354856"/>
            <a:chOff x="0" y="0"/>
            <a:chExt cx="812800" cy="812800"/>
          </a:xfrm>
        </p:grpSpPr>
        <p:sp>
          <p:nvSpPr>
            <p:cNvPr id="166" name="Google Shape;166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7" name="Google Shape;167;p12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10678052" y="4313199"/>
            <a:ext cx="1016142" cy="1354856"/>
            <a:chOff x="0" y="0"/>
            <a:chExt cx="812800" cy="812800"/>
          </a:xfrm>
        </p:grpSpPr>
        <p:sp>
          <p:nvSpPr>
            <p:cNvPr id="169" name="Google Shape;169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0" name="Google Shape;170;p12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2"/>
          <p:cNvGrpSpPr/>
          <p:nvPr/>
        </p:nvGrpSpPr>
        <p:grpSpPr>
          <a:xfrm>
            <a:off x="2050517" y="4641390"/>
            <a:ext cx="679527" cy="739496"/>
            <a:chOff x="-146" y="-8"/>
            <a:chExt cx="1208048" cy="985995"/>
          </a:xfrm>
        </p:grpSpPr>
        <p:grpSp>
          <p:nvGrpSpPr>
            <p:cNvPr id="172" name="Google Shape;172;p12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173" name="Google Shape;173;p12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4" name="Google Shape;174;p12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2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176" name="Google Shape;176;p12"/>
              <p:cNvSpPr/>
              <p:nvPr/>
            </p:nvSpPr>
            <p:spPr>
              <a:xfrm>
                <a:off x="0" y="0"/>
                <a:ext cx="54949" cy="113358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113358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7" name="Google Shape;177;p12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Google Shape;178;p12"/>
          <p:cNvGrpSpPr/>
          <p:nvPr/>
        </p:nvGrpSpPr>
        <p:grpSpPr>
          <a:xfrm>
            <a:off x="10846331" y="4641390"/>
            <a:ext cx="679527" cy="739496"/>
            <a:chOff x="-146" y="-8"/>
            <a:chExt cx="1208048" cy="985995"/>
          </a:xfrm>
        </p:grpSpPr>
        <p:grpSp>
          <p:nvGrpSpPr>
            <p:cNvPr id="179" name="Google Shape;179;p12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180" name="Google Shape;180;p12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81" name="Google Shape;181;p12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12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0" y="0"/>
                <a:ext cx="54949" cy="113358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113358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84" name="Google Shape;184;p12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1147256" y="5827975"/>
            <a:ext cx="2486025" cy="24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2"/>
          </p:nvPr>
        </p:nvSpPr>
        <p:spPr>
          <a:xfrm>
            <a:off x="9943079" y="5827975"/>
            <a:ext cx="2486025" cy="24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700088" y="774347"/>
            <a:ext cx="12158775" cy="13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subTitle" idx="3"/>
          </p:nvPr>
        </p:nvSpPr>
        <p:spPr>
          <a:xfrm>
            <a:off x="1335375" y="2129150"/>
            <a:ext cx="1104525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None/>
              <a:defRPr sz="1913" b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CUSTOM_9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3"/>
          <p:cNvGrpSpPr/>
          <p:nvPr/>
        </p:nvGrpSpPr>
        <p:grpSpPr>
          <a:xfrm>
            <a:off x="1146379" y="3656134"/>
            <a:ext cx="3237806" cy="4681578"/>
            <a:chOff x="0" y="0"/>
            <a:chExt cx="1137000" cy="1233000"/>
          </a:xfrm>
        </p:grpSpPr>
        <p:sp>
          <p:nvSpPr>
            <p:cNvPr id="191" name="Google Shape;191;p13"/>
            <p:cNvSpPr/>
            <p:nvPr/>
          </p:nvSpPr>
          <p:spPr>
            <a:xfrm>
              <a:off x="0" y="0"/>
              <a:ext cx="1136932" cy="1232949"/>
            </a:xfrm>
            <a:custGeom>
              <a:avLst/>
              <a:gdLst/>
              <a:ahLst/>
              <a:cxnLst/>
              <a:rect l="l" t="t" r="r" b="b"/>
              <a:pathLst>
                <a:path w="1136932" h="1232949" extrusionOk="0">
                  <a:moveTo>
                    <a:pt x="0" y="0"/>
                  </a:moveTo>
                  <a:lnTo>
                    <a:pt x="1136932" y="0"/>
                  </a:lnTo>
                  <a:lnTo>
                    <a:pt x="1136932" y="1232949"/>
                  </a:lnTo>
                  <a:lnTo>
                    <a:pt x="0" y="1232949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92" name="Google Shape;192;p13"/>
            <p:cNvSpPr txBox="1"/>
            <p:nvPr/>
          </p:nvSpPr>
          <p:spPr>
            <a:xfrm>
              <a:off x="0" y="38100"/>
              <a:ext cx="1137000" cy="11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3"/>
          <p:cNvGrpSpPr/>
          <p:nvPr/>
        </p:nvGrpSpPr>
        <p:grpSpPr>
          <a:xfrm>
            <a:off x="5143357" y="3656134"/>
            <a:ext cx="3237806" cy="4681578"/>
            <a:chOff x="0" y="0"/>
            <a:chExt cx="1137000" cy="1233000"/>
          </a:xfrm>
        </p:grpSpPr>
        <p:sp>
          <p:nvSpPr>
            <p:cNvPr id="194" name="Google Shape;194;p13"/>
            <p:cNvSpPr/>
            <p:nvPr/>
          </p:nvSpPr>
          <p:spPr>
            <a:xfrm>
              <a:off x="0" y="0"/>
              <a:ext cx="1136932" cy="1232949"/>
            </a:xfrm>
            <a:custGeom>
              <a:avLst/>
              <a:gdLst/>
              <a:ahLst/>
              <a:cxnLst/>
              <a:rect l="l" t="t" r="r" b="b"/>
              <a:pathLst>
                <a:path w="1136932" h="1232949" extrusionOk="0">
                  <a:moveTo>
                    <a:pt x="0" y="0"/>
                  </a:moveTo>
                  <a:lnTo>
                    <a:pt x="1136932" y="0"/>
                  </a:lnTo>
                  <a:lnTo>
                    <a:pt x="1136932" y="1232949"/>
                  </a:lnTo>
                  <a:lnTo>
                    <a:pt x="0" y="1232949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95" name="Google Shape;195;p13"/>
            <p:cNvSpPr txBox="1"/>
            <p:nvPr/>
          </p:nvSpPr>
          <p:spPr>
            <a:xfrm>
              <a:off x="0" y="38100"/>
              <a:ext cx="1137000" cy="11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3"/>
          <p:cNvSpPr/>
          <p:nvPr/>
        </p:nvSpPr>
        <p:spPr>
          <a:xfrm rot="1713195">
            <a:off x="10566573" y="1234814"/>
            <a:ext cx="3083032" cy="4110709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13"/>
          <p:cNvSpPr/>
          <p:nvPr/>
        </p:nvSpPr>
        <p:spPr>
          <a:xfrm rot="595998">
            <a:off x="8722223" y="1325696"/>
            <a:ext cx="4086289" cy="8045589"/>
          </a:xfrm>
          <a:custGeom>
            <a:avLst/>
            <a:gdLst/>
            <a:ahLst/>
            <a:cxnLst/>
            <a:rect l="l" t="t" r="r" b="b"/>
            <a:pathLst>
              <a:path w="5448436" h="8045664" extrusionOk="0">
                <a:moveTo>
                  <a:pt x="0" y="0"/>
                </a:moveTo>
                <a:lnTo>
                  <a:pt x="5448436" y="0"/>
                </a:lnTo>
                <a:lnTo>
                  <a:pt x="5448436" y="8045664"/>
                </a:lnTo>
                <a:lnTo>
                  <a:pt x="0" y="8045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02823" t="-21759" r="-133355" b="-30779"/>
            </a:stretch>
          </a:blipFill>
          <a:ln>
            <a:noFill/>
          </a:ln>
        </p:spPr>
      </p:sp>
      <p:grpSp>
        <p:nvGrpSpPr>
          <p:cNvPr id="198" name="Google Shape;198;p13"/>
          <p:cNvGrpSpPr/>
          <p:nvPr/>
        </p:nvGrpSpPr>
        <p:grpSpPr>
          <a:xfrm>
            <a:off x="2257095" y="4333705"/>
            <a:ext cx="1016173" cy="1354897"/>
            <a:chOff x="0" y="0"/>
            <a:chExt cx="1806529" cy="1806529"/>
          </a:xfrm>
        </p:grpSpPr>
        <p:grpSp>
          <p:nvGrpSpPr>
            <p:cNvPr id="199" name="Google Shape;199;p13"/>
            <p:cNvGrpSpPr/>
            <p:nvPr/>
          </p:nvGrpSpPr>
          <p:grpSpPr>
            <a:xfrm>
              <a:off x="0" y="0"/>
              <a:ext cx="1806529" cy="1806529"/>
              <a:chOff x="0" y="0"/>
              <a:chExt cx="812800" cy="812800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4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76200" y="114300"/>
                <a:ext cx="660300" cy="6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 rot="-8197583">
              <a:off x="781034" y="356436"/>
              <a:ext cx="278180" cy="1093636"/>
              <a:chOff x="0" y="0"/>
              <a:chExt cx="54949" cy="216026"/>
            </a:xfrm>
          </p:grpSpPr>
          <p:sp>
            <p:nvSpPr>
              <p:cNvPr id="203" name="Google Shape;203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 rot="7996076">
              <a:off x="764164" y="356444"/>
              <a:ext cx="278180" cy="1093634"/>
              <a:chOff x="0" y="0"/>
              <a:chExt cx="54949" cy="216026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" name="Google Shape;208;p13"/>
          <p:cNvGrpSpPr/>
          <p:nvPr/>
        </p:nvGrpSpPr>
        <p:grpSpPr>
          <a:xfrm>
            <a:off x="6231888" y="4333705"/>
            <a:ext cx="1016173" cy="1354897"/>
            <a:chOff x="0" y="0"/>
            <a:chExt cx="1806529" cy="1806529"/>
          </a:xfrm>
        </p:grpSpPr>
        <p:grpSp>
          <p:nvGrpSpPr>
            <p:cNvPr id="209" name="Google Shape;209;p13"/>
            <p:cNvGrpSpPr/>
            <p:nvPr/>
          </p:nvGrpSpPr>
          <p:grpSpPr>
            <a:xfrm>
              <a:off x="0" y="0"/>
              <a:ext cx="1806529" cy="1806529"/>
              <a:chOff x="0" y="0"/>
              <a:chExt cx="812800" cy="8128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4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11" name="Google Shape;211;p13"/>
              <p:cNvSpPr txBox="1"/>
              <p:nvPr/>
            </p:nvSpPr>
            <p:spPr>
              <a:xfrm>
                <a:off x="76200" y="114300"/>
                <a:ext cx="660300" cy="6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3"/>
            <p:cNvGrpSpPr/>
            <p:nvPr/>
          </p:nvGrpSpPr>
          <p:grpSpPr>
            <a:xfrm rot="-8197583">
              <a:off x="781034" y="356436"/>
              <a:ext cx="278180" cy="1093636"/>
              <a:chOff x="0" y="0"/>
              <a:chExt cx="54949" cy="216026"/>
            </a:xfrm>
          </p:grpSpPr>
          <p:sp>
            <p:nvSpPr>
              <p:cNvPr id="213" name="Google Shape;213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3"/>
            <p:cNvGrpSpPr/>
            <p:nvPr/>
          </p:nvGrpSpPr>
          <p:grpSpPr>
            <a:xfrm rot="7996076">
              <a:off x="764164" y="356444"/>
              <a:ext cx="278180" cy="1093634"/>
              <a:chOff x="0" y="0"/>
              <a:chExt cx="54949" cy="216026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3"/>
          <p:cNvSpPr/>
          <p:nvPr/>
        </p:nvSpPr>
        <p:spPr>
          <a:xfrm rot="-2468728">
            <a:off x="806017" y="7303389"/>
            <a:ext cx="1044817" cy="2164404"/>
          </a:xfrm>
          <a:custGeom>
            <a:avLst/>
            <a:gdLst/>
            <a:ahLst/>
            <a:cxnLst/>
            <a:rect l="l" t="t" r="r" b="b"/>
            <a:pathLst>
              <a:path w="1394091" h="2165961" extrusionOk="0">
                <a:moveTo>
                  <a:pt x="0" y="0"/>
                </a:moveTo>
                <a:lnTo>
                  <a:pt x="1394092" y="0"/>
                </a:lnTo>
                <a:lnTo>
                  <a:pt x="1394092" y="2165961"/>
                </a:lnTo>
                <a:lnTo>
                  <a:pt x="0" y="2165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9" name="Google Shape;219;p13"/>
          <p:cNvSpPr/>
          <p:nvPr/>
        </p:nvSpPr>
        <p:spPr>
          <a:xfrm rot="1212217">
            <a:off x="12127531" y="6804763"/>
            <a:ext cx="931766" cy="2669123"/>
          </a:xfrm>
          <a:custGeom>
            <a:avLst/>
            <a:gdLst/>
            <a:ahLst/>
            <a:cxnLst/>
            <a:rect l="l" t="t" r="r" b="b"/>
            <a:pathLst>
              <a:path w="1243642" h="2671888" extrusionOk="0">
                <a:moveTo>
                  <a:pt x="0" y="0"/>
                </a:moveTo>
                <a:lnTo>
                  <a:pt x="1243643" y="0"/>
                </a:lnTo>
                <a:lnTo>
                  <a:pt x="1243643" y="2671887"/>
                </a:lnTo>
                <a:lnTo>
                  <a:pt x="0" y="2671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0" name="Google Shape;220;p13"/>
          <p:cNvSpPr txBox="1">
            <a:spLocks noGrp="1"/>
          </p:cNvSpPr>
          <p:nvPr>
            <p:ph type="body" idx="1"/>
          </p:nvPr>
        </p:nvSpPr>
        <p:spPr>
          <a:xfrm>
            <a:off x="1522163" y="5827975"/>
            <a:ext cx="2486025" cy="20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2"/>
          </p:nvPr>
        </p:nvSpPr>
        <p:spPr>
          <a:xfrm>
            <a:off x="5519243" y="5827975"/>
            <a:ext cx="2486025" cy="20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/>
          </p:nvPr>
        </p:nvSpPr>
        <p:spPr>
          <a:xfrm>
            <a:off x="757238" y="916075"/>
            <a:ext cx="7786800" cy="13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CUSTOM_10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4"/>
          <p:cNvGrpSpPr/>
          <p:nvPr/>
        </p:nvGrpSpPr>
        <p:grpSpPr>
          <a:xfrm>
            <a:off x="189061" y="3502094"/>
            <a:ext cx="13526941" cy="6526411"/>
            <a:chOff x="0" y="0"/>
            <a:chExt cx="24047895" cy="8701881"/>
          </a:xfrm>
        </p:grpSpPr>
        <p:grpSp>
          <p:nvGrpSpPr>
            <p:cNvPr id="225" name="Google Shape;225;p14"/>
            <p:cNvGrpSpPr/>
            <p:nvPr/>
          </p:nvGrpSpPr>
          <p:grpSpPr>
            <a:xfrm>
              <a:off x="8969193" y="3446707"/>
              <a:ext cx="15078702" cy="1114975"/>
              <a:chOff x="0" y="0"/>
              <a:chExt cx="2978509" cy="220242"/>
            </a:xfrm>
          </p:grpSpPr>
          <p:sp>
            <p:nvSpPr>
              <p:cNvPr id="226" name="Google Shape;226;p14"/>
              <p:cNvSpPr/>
              <p:nvPr/>
            </p:nvSpPr>
            <p:spPr>
              <a:xfrm>
                <a:off x="0" y="0"/>
                <a:ext cx="2978509" cy="220242"/>
              </a:xfrm>
              <a:custGeom>
                <a:avLst/>
                <a:gdLst/>
                <a:ahLst/>
                <a:cxnLst/>
                <a:rect l="l" t="t" r="r" b="b"/>
                <a:pathLst>
                  <a:path w="2978509" h="220242" extrusionOk="0">
                    <a:moveTo>
                      <a:pt x="0" y="0"/>
                    </a:moveTo>
                    <a:lnTo>
                      <a:pt x="2978509" y="0"/>
                    </a:lnTo>
                    <a:lnTo>
                      <a:pt x="2978509" y="220242"/>
                    </a:lnTo>
                    <a:lnTo>
                      <a:pt x="0" y="220242"/>
                    </a:lnTo>
                    <a:close/>
                  </a:path>
                </a:pathLst>
              </a:custGeom>
              <a:solidFill>
                <a:srgbClr val="2757B5"/>
              </a:solidFill>
              <a:ln>
                <a:noFill/>
              </a:ln>
            </p:spPr>
          </p:sp>
          <p:sp>
            <p:nvSpPr>
              <p:cNvPr id="227" name="Google Shape;227;p14"/>
              <p:cNvSpPr txBox="1"/>
              <p:nvPr/>
            </p:nvSpPr>
            <p:spPr>
              <a:xfrm>
                <a:off x="0" y="38100"/>
                <a:ext cx="2978400" cy="18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14"/>
            <p:cNvGrpSpPr/>
            <p:nvPr/>
          </p:nvGrpSpPr>
          <p:grpSpPr>
            <a:xfrm>
              <a:off x="8969193" y="4561681"/>
              <a:ext cx="14730356" cy="4140199"/>
              <a:chOff x="0" y="0"/>
              <a:chExt cx="2909700" cy="817817"/>
            </a:xfrm>
          </p:grpSpPr>
          <p:sp>
            <p:nvSpPr>
              <p:cNvPr id="229" name="Google Shape;229;p14"/>
              <p:cNvSpPr/>
              <p:nvPr/>
            </p:nvSpPr>
            <p:spPr>
              <a:xfrm>
                <a:off x="0" y="0"/>
                <a:ext cx="2909610" cy="817817"/>
              </a:xfrm>
              <a:custGeom>
                <a:avLst/>
                <a:gdLst/>
                <a:ahLst/>
                <a:cxnLst/>
                <a:rect l="l" t="t" r="r" b="b"/>
                <a:pathLst>
                  <a:path w="2909610" h="817817" extrusionOk="0">
                    <a:moveTo>
                      <a:pt x="0" y="0"/>
                    </a:moveTo>
                    <a:lnTo>
                      <a:pt x="2909610" y="0"/>
                    </a:lnTo>
                    <a:lnTo>
                      <a:pt x="2909610" y="817817"/>
                    </a:lnTo>
                    <a:lnTo>
                      <a:pt x="0" y="817817"/>
                    </a:lnTo>
                    <a:close/>
                  </a:path>
                </a:pathLst>
              </a:custGeom>
              <a:solidFill>
                <a:srgbClr val="4BAD7C"/>
              </a:solidFill>
              <a:ln>
                <a:noFill/>
              </a:ln>
            </p:spPr>
          </p:sp>
          <p:sp>
            <p:nvSpPr>
              <p:cNvPr id="230" name="Google Shape;230;p14"/>
              <p:cNvSpPr txBox="1"/>
              <p:nvPr/>
            </p:nvSpPr>
            <p:spPr>
              <a:xfrm>
                <a:off x="0" y="38100"/>
                <a:ext cx="2909700" cy="77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4"/>
            <p:cNvSpPr/>
            <p:nvPr/>
          </p:nvSpPr>
          <p:spPr>
            <a:xfrm>
              <a:off x="0" y="0"/>
              <a:ext cx="9066977" cy="8701881"/>
            </a:xfrm>
            <a:custGeom>
              <a:avLst/>
              <a:gdLst/>
              <a:ahLst/>
              <a:cxnLst/>
              <a:rect l="l" t="t" r="r" b="b"/>
              <a:pathLst>
                <a:path w="9066977" h="8701881" extrusionOk="0">
                  <a:moveTo>
                    <a:pt x="0" y="0"/>
                  </a:moveTo>
                  <a:lnTo>
                    <a:pt x="9066977" y="0"/>
                  </a:lnTo>
                  <a:lnTo>
                    <a:pt x="9066977" y="8701881"/>
                  </a:lnTo>
                  <a:lnTo>
                    <a:pt x="0" y="87018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t="-4189" r="-179"/>
              </a:stretch>
            </a:blipFill>
            <a:ln>
              <a:noFill/>
            </a:ln>
          </p:spPr>
        </p:sp>
      </p:grpSp>
      <p:grpSp>
        <p:nvGrpSpPr>
          <p:cNvPr id="232" name="Google Shape;232;p14"/>
          <p:cNvGrpSpPr/>
          <p:nvPr/>
        </p:nvGrpSpPr>
        <p:grpSpPr>
          <a:xfrm>
            <a:off x="5194689" y="8349778"/>
            <a:ext cx="8325178" cy="208837"/>
            <a:chOff x="0" y="0"/>
            <a:chExt cx="2923500" cy="55002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2923496" cy="55002"/>
            </a:xfrm>
            <a:custGeom>
              <a:avLst/>
              <a:gdLst/>
              <a:ahLst/>
              <a:cxnLst/>
              <a:rect l="l" t="t" r="r" b="b"/>
              <a:pathLst>
                <a:path w="2923496" h="55002" extrusionOk="0">
                  <a:moveTo>
                    <a:pt x="0" y="0"/>
                  </a:moveTo>
                  <a:lnTo>
                    <a:pt x="2923496" y="0"/>
                  </a:lnTo>
                  <a:lnTo>
                    <a:pt x="2923496" y="55002"/>
                  </a:lnTo>
                  <a:lnTo>
                    <a:pt x="0" y="55002"/>
                  </a:lnTo>
                  <a:close/>
                </a:path>
              </a:pathLst>
            </a:custGeom>
            <a:solidFill>
              <a:srgbClr val="FAE403"/>
            </a:solidFill>
            <a:ln>
              <a:noFill/>
            </a:ln>
          </p:spPr>
        </p:sp>
        <p:sp>
          <p:nvSpPr>
            <p:cNvPr id="234" name="Google Shape;234;p14"/>
            <p:cNvSpPr txBox="1"/>
            <p:nvPr/>
          </p:nvSpPr>
          <p:spPr>
            <a:xfrm>
              <a:off x="0" y="38100"/>
              <a:ext cx="2923500" cy="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5819498" y="3387761"/>
            <a:ext cx="1781617" cy="2375489"/>
            <a:chOff x="0" y="0"/>
            <a:chExt cx="812800" cy="81280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7" name="Google Shape;237;p1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8343843" y="3387761"/>
            <a:ext cx="1781617" cy="2375489"/>
            <a:chOff x="0" y="0"/>
            <a:chExt cx="812800" cy="81280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0964109" y="3387761"/>
            <a:ext cx="1781617" cy="2375489"/>
            <a:chOff x="0" y="0"/>
            <a:chExt cx="812800" cy="812800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4"/>
          <p:cNvSpPr/>
          <p:nvPr/>
        </p:nvSpPr>
        <p:spPr>
          <a:xfrm>
            <a:off x="5907443" y="3505019"/>
            <a:ext cx="1606296" cy="2141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9657" r="-619"/>
            </a:stretch>
          </a:blip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5" name="Google Shape;245;p14"/>
          <p:cNvSpPr/>
          <p:nvPr/>
        </p:nvSpPr>
        <p:spPr>
          <a:xfrm>
            <a:off x="8431789" y="3505019"/>
            <a:ext cx="1606296" cy="2141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2918" b="-22928"/>
            </a:stretch>
          </a:blip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6" name="Google Shape;246;p14"/>
          <p:cNvSpPr/>
          <p:nvPr/>
        </p:nvSpPr>
        <p:spPr>
          <a:xfrm>
            <a:off x="11048118" y="3505019"/>
            <a:ext cx="1606296" cy="2141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9018" r="-39018"/>
            </a:stretch>
          </a:blip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7" name="Google Shape;247;p14"/>
          <p:cNvSpPr/>
          <p:nvPr/>
        </p:nvSpPr>
        <p:spPr>
          <a:xfrm>
            <a:off x="8343841" y="1005150"/>
            <a:ext cx="1828166" cy="1556511"/>
          </a:xfrm>
          <a:custGeom>
            <a:avLst/>
            <a:gdLst/>
            <a:ahLst/>
            <a:cxnLst/>
            <a:rect l="l" t="t" r="r" b="b"/>
            <a:pathLst>
              <a:path w="2437554" h="1556511" extrusionOk="0">
                <a:moveTo>
                  <a:pt x="0" y="0"/>
                </a:moveTo>
                <a:lnTo>
                  <a:pt x="2437555" y="0"/>
                </a:lnTo>
                <a:lnTo>
                  <a:pt x="2437555" y="1556511"/>
                </a:lnTo>
                <a:lnTo>
                  <a:pt x="0" y="1556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80120" t="-38044" r="-435908" b="-344324"/>
            </a:stretch>
          </a:blipFill>
          <a:ln>
            <a:noFill/>
          </a:ln>
        </p:spPr>
      </p:sp>
      <p:sp>
        <p:nvSpPr>
          <p:cNvPr id="248" name="Google Shape;248;p14"/>
          <p:cNvSpPr/>
          <p:nvPr/>
        </p:nvSpPr>
        <p:spPr>
          <a:xfrm>
            <a:off x="11448212" y="1631687"/>
            <a:ext cx="1092276" cy="929970"/>
          </a:xfrm>
          <a:custGeom>
            <a:avLst/>
            <a:gdLst/>
            <a:ahLst/>
            <a:cxnLst/>
            <a:rect l="l" t="t" r="r" b="b"/>
            <a:pathLst>
              <a:path w="1456368" h="929970" extrusionOk="0">
                <a:moveTo>
                  <a:pt x="0" y="0"/>
                </a:moveTo>
                <a:lnTo>
                  <a:pt x="1456369" y="0"/>
                </a:lnTo>
                <a:lnTo>
                  <a:pt x="1456369" y="929970"/>
                </a:lnTo>
                <a:lnTo>
                  <a:pt x="0" y="929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80120" t="-38044" r="-435908" b="-344324"/>
            </a:stretch>
          </a:blipFill>
          <a:ln>
            <a:noFill/>
          </a:ln>
        </p:spPr>
      </p:sp>
      <p:sp>
        <p:nvSpPr>
          <p:cNvPr id="249" name="Google Shape;249;p14"/>
          <p:cNvSpPr/>
          <p:nvPr/>
        </p:nvSpPr>
        <p:spPr>
          <a:xfrm>
            <a:off x="6580082" y="7192470"/>
            <a:ext cx="5790066" cy="2566929"/>
          </a:xfrm>
          <a:custGeom>
            <a:avLst/>
            <a:gdLst/>
            <a:ahLst/>
            <a:cxnLst/>
            <a:rect l="l" t="t" r="r" b="b"/>
            <a:pathLst>
              <a:path w="7720088" h="2566929" extrusionOk="0">
                <a:moveTo>
                  <a:pt x="0" y="0"/>
                </a:moveTo>
                <a:lnTo>
                  <a:pt x="7720088" y="0"/>
                </a:lnTo>
                <a:lnTo>
                  <a:pt x="7720088" y="2566929"/>
                </a:lnTo>
                <a:lnTo>
                  <a:pt x="0" y="2566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700088" y="774347"/>
            <a:ext cx="12158775" cy="13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700088" y="2129150"/>
            <a:ext cx="11045250" cy="6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None/>
              <a:defRPr sz="1913" b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2"/>
          </p:nvPr>
        </p:nvSpPr>
        <p:spPr>
          <a:xfrm>
            <a:off x="5720231" y="6182992"/>
            <a:ext cx="1980675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EF9E5"/>
              </a:buClr>
              <a:buSzPts val="2400"/>
              <a:buNone/>
              <a:defRPr sz="1800" b="1">
                <a:solidFill>
                  <a:srgbClr val="FEF9E5"/>
                </a:solidFill>
              </a:defRPr>
            </a:lvl1pPr>
            <a:lvl2pPr lvl="1" algn="ctr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3"/>
          </p:nvPr>
        </p:nvSpPr>
        <p:spPr>
          <a:xfrm>
            <a:off x="8244311" y="6182992"/>
            <a:ext cx="1980675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EF9E5"/>
              </a:buClr>
              <a:buSzPts val="2400"/>
              <a:buNone/>
              <a:defRPr sz="1800" b="1">
                <a:solidFill>
                  <a:srgbClr val="FEF9E5"/>
                </a:solidFill>
              </a:defRPr>
            </a:lvl1pPr>
            <a:lvl2pPr lvl="1" algn="ctr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4"/>
          </p:nvPr>
        </p:nvSpPr>
        <p:spPr>
          <a:xfrm>
            <a:off x="10864568" y="6182992"/>
            <a:ext cx="1980675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EF9E5"/>
              </a:buClr>
              <a:buSzPts val="2400"/>
              <a:buNone/>
              <a:defRPr sz="1800" b="1">
                <a:solidFill>
                  <a:srgbClr val="FEF9E5"/>
                </a:solidFill>
              </a:defRPr>
            </a:lvl1pPr>
            <a:lvl2pPr lvl="1" algn="ctr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>
  <p:cSld name="CUSTOM_1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976" y="5498525"/>
            <a:ext cx="13336052" cy="51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/>
          <p:nvPr/>
        </p:nvSpPr>
        <p:spPr>
          <a:xfrm>
            <a:off x="4278326" y="2142971"/>
            <a:ext cx="5158740" cy="687832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757B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8" name="Google Shape;258;p15"/>
          <p:cNvSpPr txBox="1">
            <a:spLocks noGrp="1"/>
          </p:cNvSpPr>
          <p:nvPr>
            <p:ph type="body" idx="1"/>
          </p:nvPr>
        </p:nvSpPr>
        <p:spPr>
          <a:xfrm>
            <a:off x="1097588" y="3313375"/>
            <a:ext cx="2486025" cy="20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71451" algn="ctr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1575" b="0"/>
            </a:lvl1pPr>
            <a:lvl2pPr marL="685766" lvl="1" indent="-271451" algn="ctr" rtl="0">
              <a:spcBef>
                <a:spcPts val="420"/>
              </a:spcBef>
              <a:spcAft>
                <a:spcPts val="0"/>
              </a:spcAft>
              <a:buSzPts val="2100"/>
              <a:buChar char="–"/>
              <a:defRPr sz="1575"/>
            </a:lvl2pPr>
            <a:lvl3pPr marL="1028649" lvl="2" indent="-271451" algn="ctr" rtl="0"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575"/>
            </a:lvl3pPr>
            <a:lvl4pPr marL="1371532" lvl="3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–"/>
              <a:defRPr sz="1575"/>
            </a:lvl4pPr>
            <a:lvl5pPr marL="1714415" lvl="4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»"/>
              <a:defRPr sz="1575"/>
            </a:lvl5pPr>
            <a:lvl6pPr marL="2057297" lvl="5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6pPr>
            <a:lvl7pPr marL="2400180" lvl="6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7pPr>
            <a:lvl8pPr marL="2743064" lvl="7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8pPr>
            <a:lvl9pPr marL="3085946" lvl="8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subTitle" idx="2"/>
          </p:nvPr>
        </p:nvSpPr>
        <p:spPr>
          <a:xfrm>
            <a:off x="965063" y="2331350"/>
            <a:ext cx="2751075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3150"/>
              <a:buNone/>
              <a:defRPr sz="2363" b="1">
                <a:solidFill>
                  <a:srgbClr val="2757B5"/>
                </a:solidFill>
              </a:defRPr>
            </a:lvl1pPr>
            <a:lvl2pPr lvl="1" algn="ctr" rtl="0">
              <a:spcBef>
                <a:spcPts val="42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body" idx="3"/>
          </p:nvPr>
        </p:nvSpPr>
        <p:spPr>
          <a:xfrm>
            <a:off x="10132502" y="3313375"/>
            <a:ext cx="2486025" cy="20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71451" algn="ctr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1575" b="0"/>
            </a:lvl1pPr>
            <a:lvl2pPr marL="685766" lvl="1" indent="-271451" algn="ctr" rtl="0">
              <a:spcBef>
                <a:spcPts val="420"/>
              </a:spcBef>
              <a:spcAft>
                <a:spcPts val="0"/>
              </a:spcAft>
              <a:buSzPts val="2100"/>
              <a:buChar char="–"/>
              <a:defRPr sz="1575"/>
            </a:lvl2pPr>
            <a:lvl3pPr marL="1028649" lvl="2" indent="-271451" algn="ctr" rtl="0"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575"/>
            </a:lvl3pPr>
            <a:lvl4pPr marL="1371532" lvl="3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–"/>
              <a:defRPr sz="1575"/>
            </a:lvl4pPr>
            <a:lvl5pPr marL="1714415" lvl="4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»"/>
              <a:defRPr sz="1575"/>
            </a:lvl5pPr>
            <a:lvl6pPr marL="2057297" lvl="5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6pPr>
            <a:lvl7pPr marL="2400180" lvl="6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7pPr>
            <a:lvl8pPr marL="2743064" lvl="7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8pPr>
            <a:lvl9pPr marL="3085946" lvl="8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4"/>
          </p:nvPr>
        </p:nvSpPr>
        <p:spPr>
          <a:xfrm>
            <a:off x="9999977" y="2331350"/>
            <a:ext cx="2751075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3150"/>
              <a:buNone/>
              <a:defRPr sz="2363" b="1">
                <a:solidFill>
                  <a:srgbClr val="2757B5"/>
                </a:solidFill>
              </a:defRPr>
            </a:lvl1pPr>
            <a:lvl2pPr lvl="1" algn="ctr" rtl="0">
              <a:spcBef>
                <a:spcPts val="42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sz="2363" b="1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700088" y="620922"/>
            <a:ext cx="12158775" cy="13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9pPr>
          </a:lstStyle>
          <a:p>
            <a:endParaRPr/>
          </a:p>
        </p:txBody>
      </p:sp>
      <p:sp>
        <p:nvSpPr>
          <p:cNvPr id="263" name="Google Shape;263;p15"/>
          <p:cNvSpPr>
            <a:spLocks noGrp="1"/>
          </p:cNvSpPr>
          <p:nvPr>
            <p:ph type="pic" idx="5"/>
          </p:nvPr>
        </p:nvSpPr>
        <p:spPr>
          <a:xfrm>
            <a:off x="4278656" y="2134300"/>
            <a:ext cx="5158800" cy="6878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3">
  <p:cSld name="CUSTOM_1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>
            <a:off x="732748" y="2891738"/>
            <a:ext cx="5546414" cy="5409443"/>
            <a:chOff x="0" y="0"/>
            <a:chExt cx="1947699" cy="1424700"/>
          </a:xfrm>
        </p:grpSpPr>
        <p:sp>
          <p:nvSpPr>
            <p:cNvPr id="266" name="Google Shape;266;p16"/>
            <p:cNvSpPr/>
            <p:nvPr/>
          </p:nvSpPr>
          <p:spPr>
            <a:xfrm>
              <a:off x="0" y="0"/>
              <a:ext cx="1947699" cy="1424601"/>
            </a:xfrm>
            <a:custGeom>
              <a:avLst/>
              <a:gdLst/>
              <a:ahLst/>
              <a:cxnLst/>
              <a:rect l="l" t="t" r="r" b="b"/>
              <a:pathLst>
                <a:path w="1947699" h="1424601" extrusionOk="0">
                  <a:moveTo>
                    <a:pt x="0" y="0"/>
                  </a:moveTo>
                  <a:lnTo>
                    <a:pt x="1947699" y="0"/>
                  </a:lnTo>
                  <a:lnTo>
                    <a:pt x="1947699" y="1424601"/>
                  </a:lnTo>
                  <a:lnTo>
                    <a:pt x="0" y="1424601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267" name="Google Shape;267;p16"/>
            <p:cNvSpPr txBox="1"/>
            <p:nvPr/>
          </p:nvSpPr>
          <p:spPr>
            <a:xfrm>
              <a:off x="0" y="38100"/>
              <a:ext cx="1947600" cy="13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6"/>
          <p:cNvSpPr>
            <a:spLocks noGrp="1"/>
          </p:cNvSpPr>
          <p:nvPr>
            <p:ph type="pic" idx="2"/>
          </p:nvPr>
        </p:nvSpPr>
        <p:spPr>
          <a:xfrm>
            <a:off x="829202" y="2997575"/>
            <a:ext cx="5364675" cy="5169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69" name="Google Shape;269;p16"/>
          <p:cNvGrpSpPr/>
          <p:nvPr/>
        </p:nvGrpSpPr>
        <p:grpSpPr>
          <a:xfrm>
            <a:off x="7436875" y="2891738"/>
            <a:ext cx="5546414" cy="5409443"/>
            <a:chOff x="0" y="0"/>
            <a:chExt cx="1947699" cy="1424700"/>
          </a:xfrm>
        </p:grpSpPr>
        <p:sp>
          <p:nvSpPr>
            <p:cNvPr id="270" name="Google Shape;270;p16"/>
            <p:cNvSpPr/>
            <p:nvPr/>
          </p:nvSpPr>
          <p:spPr>
            <a:xfrm>
              <a:off x="0" y="0"/>
              <a:ext cx="1947699" cy="1424601"/>
            </a:xfrm>
            <a:custGeom>
              <a:avLst/>
              <a:gdLst/>
              <a:ahLst/>
              <a:cxnLst/>
              <a:rect l="l" t="t" r="r" b="b"/>
              <a:pathLst>
                <a:path w="1947699" h="1424601" extrusionOk="0">
                  <a:moveTo>
                    <a:pt x="0" y="0"/>
                  </a:moveTo>
                  <a:lnTo>
                    <a:pt x="1947699" y="0"/>
                  </a:lnTo>
                  <a:lnTo>
                    <a:pt x="1947699" y="1424601"/>
                  </a:lnTo>
                  <a:lnTo>
                    <a:pt x="0" y="1424601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271" name="Google Shape;271;p16"/>
            <p:cNvSpPr txBox="1"/>
            <p:nvPr/>
          </p:nvSpPr>
          <p:spPr>
            <a:xfrm>
              <a:off x="0" y="38100"/>
              <a:ext cx="1947600" cy="13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6"/>
          <p:cNvSpPr/>
          <p:nvPr/>
        </p:nvSpPr>
        <p:spPr>
          <a:xfrm>
            <a:off x="6412896" y="5051337"/>
            <a:ext cx="890208" cy="1089831"/>
          </a:xfrm>
          <a:custGeom>
            <a:avLst/>
            <a:gdLst/>
            <a:ahLst/>
            <a:cxnLst/>
            <a:rect l="l" t="t" r="r" b="b"/>
            <a:pathLst>
              <a:path w="1186944" h="1089831" extrusionOk="0">
                <a:moveTo>
                  <a:pt x="0" y="0"/>
                </a:moveTo>
                <a:lnTo>
                  <a:pt x="1186944" y="0"/>
                </a:lnTo>
                <a:lnTo>
                  <a:pt x="1186944" y="1089831"/>
                </a:lnTo>
                <a:lnTo>
                  <a:pt x="0" y="1089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3" name="Google Shape;273;p16"/>
          <p:cNvSpPr/>
          <p:nvPr/>
        </p:nvSpPr>
        <p:spPr>
          <a:xfrm rot="-1871098">
            <a:off x="490180" y="4337347"/>
            <a:ext cx="802704" cy="2515597"/>
          </a:xfrm>
          <a:custGeom>
            <a:avLst/>
            <a:gdLst/>
            <a:ahLst/>
            <a:cxnLst/>
            <a:rect l="l" t="t" r="r" b="b"/>
            <a:pathLst>
              <a:path w="1070898" h="2517068" extrusionOk="0">
                <a:moveTo>
                  <a:pt x="0" y="0"/>
                </a:moveTo>
                <a:lnTo>
                  <a:pt x="1070898" y="0"/>
                </a:lnTo>
                <a:lnTo>
                  <a:pt x="1070898" y="2517067"/>
                </a:lnTo>
                <a:lnTo>
                  <a:pt x="0" y="251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00088" y="620922"/>
            <a:ext cx="12158775" cy="13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6675"/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335375" y="1975725"/>
            <a:ext cx="11045250" cy="6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575" b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body" idx="3"/>
          </p:nvPr>
        </p:nvSpPr>
        <p:spPr>
          <a:xfrm>
            <a:off x="732731" y="8590775"/>
            <a:ext cx="5546475" cy="11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71451" algn="ctr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1575" b="0"/>
            </a:lvl1pPr>
            <a:lvl2pPr marL="685766" lvl="1" indent="-271451" algn="ctr" rtl="0">
              <a:spcBef>
                <a:spcPts val="420"/>
              </a:spcBef>
              <a:spcAft>
                <a:spcPts val="0"/>
              </a:spcAft>
              <a:buSzPts val="2100"/>
              <a:buChar char="–"/>
              <a:defRPr sz="1575"/>
            </a:lvl2pPr>
            <a:lvl3pPr marL="1028649" lvl="2" indent="-271451" algn="ctr" rtl="0"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575"/>
            </a:lvl3pPr>
            <a:lvl4pPr marL="1371532" lvl="3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–"/>
              <a:defRPr sz="1575"/>
            </a:lvl4pPr>
            <a:lvl5pPr marL="1714415" lvl="4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»"/>
              <a:defRPr sz="1575"/>
            </a:lvl5pPr>
            <a:lvl6pPr marL="2057297" lvl="5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6pPr>
            <a:lvl7pPr marL="2400180" lvl="6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7pPr>
            <a:lvl8pPr marL="2743064" lvl="7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8pPr>
            <a:lvl9pPr marL="3085946" lvl="8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body" idx="4"/>
          </p:nvPr>
        </p:nvSpPr>
        <p:spPr>
          <a:xfrm>
            <a:off x="7436822" y="8590775"/>
            <a:ext cx="5546475" cy="11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71451" algn="ctr" rtl="0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1575" b="0"/>
            </a:lvl1pPr>
            <a:lvl2pPr marL="685766" lvl="1" indent="-271451" algn="ctr" rtl="0">
              <a:spcBef>
                <a:spcPts val="420"/>
              </a:spcBef>
              <a:spcAft>
                <a:spcPts val="0"/>
              </a:spcAft>
              <a:buSzPts val="2100"/>
              <a:buChar char="–"/>
              <a:defRPr sz="1575"/>
            </a:lvl2pPr>
            <a:lvl3pPr marL="1028649" lvl="2" indent="-271451" algn="ctr" rtl="0"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575"/>
            </a:lvl3pPr>
            <a:lvl4pPr marL="1371532" lvl="3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–"/>
              <a:defRPr sz="1575"/>
            </a:lvl4pPr>
            <a:lvl5pPr marL="1714415" lvl="4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»"/>
              <a:defRPr sz="1575"/>
            </a:lvl5pPr>
            <a:lvl6pPr marL="2057297" lvl="5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6pPr>
            <a:lvl7pPr marL="2400180" lvl="6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7pPr>
            <a:lvl8pPr marL="2743064" lvl="7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8pPr>
            <a:lvl9pPr marL="3085946" lvl="8" indent="-271451" algn="ctr" rtl="0">
              <a:spcBef>
                <a:spcPts val="300"/>
              </a:spcBef>
              <a:spcAft>
                <a:spcPts val="0"/>
              </a:spcAft>
              <a:buSzPts val="2100"/>
              <a:buChar char="•"/>
              <a:defRPr sz="1575"/>
            </a:lvl9pPr>
          </a:lstStyle>
          <a:p>
            <a:endParaRPr/>
          </a:p>
        </p:txBody>
      </p:sp>
      <p:sp>
        <p:nvSpPr>
          <p:cNvPr id="278" name="Google Shape;278;p16"/>
          <p:cNvSpPr>
            <a:spLocks noGrp="1"/>
          </p:cNvSpPr>
          <p:nvPr>
            <p:ph type="pic" idx="5"/>
          </p:nvPr>
        </p:nvSpPr>
        <p:spPr>
          <a:xfrm>
            <a:off x="7522127" y="2997575"/>
            <a:ext cx="5364675" cy="5169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16"/>
          <p:cNvSpPr/>
          <p:nvPr/>
        </p:nvSpPr>
        <p:spPr>
          <a:xfrm rot="1367103">
            <a:off x="11510403" y="1701309"/>
            <a:ext cx="1937272" cy="2381083"/>
          </a:xfrm>
          <a:custGeom>
            <a:avLst/>
            <a:gdLst/>
            <a:ahLst/>
            <a:cxnLst/>
            <a:rect l="l" t="t" r="r" b="b"/>
            <a:pathLst>
              <a:path w="2581529" h="2379700" extrusionOk="0">
                <a:moveTo>
                  <a:pt x="0" y="0"/>
                </a:moveTo>
                <a:lnTo>
                  <a:pt x="2581529" y="0"/>
                </a:lnTo>
                <a:lnTo>
                  <a:pt x="2581529" y="2379700"/>
                </a:lnTo>
                <a:lnTo>
                  <a:pt x="0" y="2379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0088" y="714375"/>
            <a:ext cx="9560700" cy="30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750"/>
              <a:buNone/>
              <a:defRPr sz="80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12060223" y="9226667"/>
            <a:ext cx="41569" cy="420182"/>
            <a:chOff x="0" y="0"/>
            <a:chExt cx="13929" cy="1056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13929" cy="105579"/>
            </a:xfrm>
            <a:custGeom>
              <a:avLst/>
              <a:gdLst/>
              <a:ahLst/>
              <a:cxnLst/>
              <a:rect l="l" t="t" r="r" b="b"/>
              <a:pathLst>
                <a:path w="13929" h="105579" extrusionOk="0">
                  <a:moveTo>
                    <a:pt x="0" y="0"/>
                  </a:moveTo>
                  <a:lnTo>
                    <a:pt x="13929" y="0"/>
                  </a:lnTo>
                  <a:lnTo>
                    <a:pt x="13929" y="105579"/>
                  </a:lnTo>
                  <a:lnTo>
                    <a:pt x="0" y="105579"/>
                  </a:ln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38100"/>
              <a:ext cx="13800" cy="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225" tIns="53225" rIns="53225" bIns="53225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41735"/>
          <a:stretch/>
        </p:blipFill>
        <p:spPr>
          <a:xfrm>
            <a:off x="1044601" y="4293225"/>
            <a:ext cx="11626802" cy="59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4883" y="6648825"/>
            <a:ext cx="1312256" cy="23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2067070" y="8461175"/>
            <a:ext cx="52875" cy="1567500"/>
          </a:xfrm>
          <a:prstGeom prst="rect">
            <a:avLst/>
          </a:prstGeom>
          <a:solidFill>
            <a:srgbClr val="8BDBB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00088" y="3873500"/>
            <a:ext cx="6262650" cy="6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tamaran"/>
              <a:buNone/>
              <a:defRPr sz="3038" b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10274531" y="1043650"/>
            <a:ext cx="2762325" cy="25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314310" algn="r">
              <a:spcBef>
                <a:spcPts val="480"/>
              </a:spcBef>
              <a:spcAft>
                <a:spcPts val="0"/>
              </a:spcAft>
              <a:buSzPts val="3000"/>
              <a:buChar char="•"/>
              <a:defRPr sz="2250" b="0"/>
            </a:lvl1pPr>
            <a:lvl2pPr marL="685766" lvl="1" indent="-314310" algn="r">
              <a:spcBef>
                <a:spcPts val="420"/>
              </a:spcBef>
              <a:spcAft>
                <a:spcPts val="0"/>
              </a:spcAft>
              <a:buSzPts val="3000"/>
              <a:buChar char="–"/>
              <a:defRPr sz="2250"/>
            </a:lvl2pPr>
            <a:lvl3pPr marL="1028649" lvl="2" indent="-314310" algn="r">
              <a:spcBef>
                <a:spcPts val="360"/>
              </a:spcBef>
              <a:spcAft>
                <a:spcPts val="0"/>
              </a:spcAft>
              <a:buSzPts val="3000"/>
              <a:buChar char="•"/>
              <a:defRPr sz="2250"/>
            </a:lvl3pPr>
            <a:lvl4pPr marL="1371532" lvl="3" indent="-314310" algn="r">
              <a:spcBef>
                <a:spcPts val="300"/>
              </a:spcBef>
              <a:spcAft>
                <a:spcPts val="0"/>
              </a:spcAft>
              <a:buSzPts val="3000"/>
              <a:buChar char="–"/>
              <a:defRPr sz="2250"/>
            </a:lvl4pPr>
            <a:lvl5pPr marL="1714415" lvl="4" indent="-314310" algn="r">
              <a:spcBef>
                <a:spcPts val="300"/>
              </a:spcBef>
              <a:spcAft>
                <a:spcPts val="0"/>
              </a:spcAft>
              <a:buSzPts val="3000"/>
              <a:buChar char="»"/>
              <a:defRPr sz="2250"/>
            </a:lvl5pPr>
            <a:lvl6pPr marL="2057297" lvl="5" indent="-314310" algn="r">
              <a:spcBef>
                <a:spcPts val="300"/>
              </a:spcBef>
              <a:spcAft>
                <a:spcPts val="0"/>
              </a:spcAft>
              <a:buSzPts val="3000"/>
              <a:buChar char="•"/>
              <a:defRPr sz="2250"/>
            </a:lvl6pPr>
            <a:lvl7pPr marL="2400180" lvl="6" indent="-314310" algn="r">
              <a:spcBef>
                <a:spcPts val="300"/>
              </a:spcBef>
              <a:spcAft>
                <a:spcPts val="0"/>
              </a:spcAft>
              <a:buSzPts val="3000"/>
              <a:buChar char="•"/>
              <a:defRPr sz="2250"/>
            </a:lvl7pPr>
            <a:lvl8pPr marL="2743064" lvl="7" indent="-314310" algn="r">
              <a:spcBef>
                <a:spcPts val="300"/>
              </a:spcBef>
              <a:spcAft>
                <a:spcPts val="0"/>
              </a:spcAft>
              <a:buSzPts val="3000"/>
              <a:buChar char="•"/>
              <a:defRPr sz="2250"/>
            </a:lvl8pPr>
            <a:lvl9pPr marL="3085946" lvl="8" indent="-314310" algn="r">
              <a:spcBef>
                <a:spcPts val="300"/>
              </a:spcBef>
              <a:spcAft>
                <a:spcPts val="0"/>
              </a:spcAft>
              <a:buSzPts val="3000"/>
              <a:buChar char="•"/>
              <a:defRPr sz="22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1308308" y="2816426"/>
            <a:ext cx="3450633" cy="5893548"/>
            <a:chOff x="0" y="0"/>
            <a:chExt cx="1211737" cy="1552200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1211737" cy="1552116"/>
            </a:xfrm>
            <a:custGeom>
              <a:avLst/>
              <a:gdLst/>
              <a:ahLst/>
              <a:cxnLst/>
              <a:rect l="l" t="t" r="r" b="b"/>
              <a:pathLst>
                <a:path w="1211737" h="1552116" extrusionOk="0">
                  <a:moveTo>
                    <a:pt x="0" y="0"/>
                  </a:moveTo>
                  <a:lnTo>
                    <a:pt x="1211737" y="0"/>
                  </a:lnTo>
                  <a:lnTo>
                    <a:pt x="1211737" y="1552116"/>
                  </a:lnTo>
                  <a:lnTo>
                    <a:pt x="0" y="1552116"/>
                  </a:lnTo>
                  <a:close/>
                </a:path>
              </a:pathLst>
            </a:custGeom>
            <a:solidFill>
              <a:srgbClr val="FAE403"/>
            </a:solidFill>
            <a:ln>
              <a:noFill/>
            </a:ln>
          </p:spPr>
        </p:sp>
        <p:sp>
          <p:nvSpPr>
            <p:cNvPr id="25" name="Google Shape;25;p4"/>
            <p:cNvSpPr txBox="1"/>
            <p:nvPr/>
          </p:nvSpPr>
          <p:spPr>
            <a:xfrm>
              <a:off x="0" y="38100"/>
              <a:ext cx="1211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5071367" y="2816426"/>
            <a:ext cx="3450633" cy="5893548"/>
            <a:chOff x="0" y="0"/>
            <a:chExt cx="1211737" cy="1552200"/>
          </a:xfrm>
        </p:grpSpPr>
        <p:sp>
          <p:nvSpPr>
            <p:cNvPr id="27" name="Google Shape;27;p4"/>
            <p:cNvSpPr/>
            <p:nvPr/>
          </p:nvSpPr>
          <p:spPr>
            <a:xfrm>
              <a:off x="0" y="0"/>
              <a:ext cx="1211737" cy="1552116"/>
            </a:xfrm>
            <a:custGeom>
              <a:avLst/>
              <a:gdLst/>
              <a:ahLst/>
              <a:cxnLst/>
              <a:rect l="l" t="t" r="r" b="b"/>
              <a:pathLst>
                <a:path w="1211737" h="1552116" extrusionOk="0">
                  <a:moveTo>
                    <a:pt x="0" y="0"/>
                  </a:moveTo>
                  <a:lnTo>
                    <a:pt x="1211737" y="0"/>
                  </a:lnTo>
                  <a:lnTo>
                    <a:pt x="1211737" y="1552116"/>
                  </a:lnTo>
                  <a:lnTo>
                    <a:pt x="0" y="1552116"/>
                  </a:ln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</p:sp>
        <p:sp>
          <p:nvSpPr>
            <p:cNvPr id="28" name="Google Shape;28;p4"/>
            <p:cNvSpPr txBox="1"/>
            <p:nvPr/>
          </p:nvSpPr>
          <p:spPr>
            <a:xfrm>
              <a:off x="0" y="38100"/>
              <a:ext cx="1211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4"/>
          <p:cNvGrpSpPr/>
          <p:nvPr/>
        </p:nvGrpSpPr>
        <p:grpSpPr>
          <a:xfrm>
            <a:off x="8957744" y="2816426"/>
            <a:ext cx="3450633" cy="5893548"/>
            <a:chOff x="0" y="0"/>
            <a:chExt cx="1211737" cy="1552200"/>
          </a:xfrm>
        </p:grpSpPr>
        <p:sp>
          <p:nvSpPr>
            <p:cNvPr id="30" name="Google Shape;30;p4"/>
            <p:cNvSpPr/>
            <p:nvPr/>
          </p:nvSpPr>
          <p:spPr>
            <a:xfrm>
              <a:off x="0" y="0"/>
              <a:ext cx="1211737" cy="1552116"/>
            </a:xfrm>
            <a:custGeom>
              <a:avLst/>
              <a:gdLst/>
              <a:ahLst/>
              <a:cxnLst/>
              <a:rect l="l" t="t" r="r" b="b"/>
              <a:pathLst>
                <a:path w="1211737" h="1552116" extrusionOk="0">
                  <a:moveTo>
                    <a:pt x="0" y="0"/>
                  </a:moveTo>
                  <a:lnTo>
                    <a:pt x="1211737" y="0"/>
                  </a:lnTo>
                  <a:lnTo>
                    <a:pt x="1211737" y="1552116"/>
                  </a:lnTo>
                  <a:lnTo>
                    <a:pt x="0" y="1552116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31" name="Google Shape;31;p4"/>
            <p:cNvSpPr txBox="1"/>
            <p:nvPr/>
          </p:nvSpPr>
          <p:spPr>
            <a:xfrm>
              <a:off x="0" y="38100"/>
              <a:ext cx="1211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1436644" y="3012800"/>
            <a:ext cx="3203550" cy="54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4"/>
          <p:cNvSpPr>
            <a:spLocks noGrp="1"/>
          </p:cNvSpPr>
          <p:nvPr>
            <p:ph type="pic" idx="3"/>
          </p:nvPr>
        </p:nvSpPr>
        <p:spPr>
          <a:xfrm>
            <a:off x="5194763" y="3012800"/>
            <a:ext cx="3203550" cy="54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>
            <a:spLocks noGrp="1"/>
          </p:cNvSpPr>
          <p:nvPr>
            <p:ph type="pic" idx="4"/>
          </p:nvPr>
        </p:nvSpPr>
        <p:spPr>
          <a:xfrm>
            <a:off x="9080606" y="3012800"/>
            <a:ext cx="3203550" cy="54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/>
          <p:nvPr/>
        </p:nvSpPr>
        <p:spPr>
          <a:xfrm rot="-1840136">
            <a:off x="582256" y="7276288"/>
            <a:ext cx="1013003" cy="2388645"/>
          </a:xfrm>
          <a:custGeom>
            <a:avLst/>
            <a:gdLst/>
            <a:ahLst/>
            <a:cxnLst/>
            <a:rect l="l" t="t" r="r" b="b"/>
            <a:pathLst>
              <a:path w="1350873" h="2389003" extrusionOk="0">
                <a:moveTo>
                  <a:pt x="0" y="0"/>
                </a:moveTo>
                <a:lnTo>
                  <a:pt x="1350873" y="0"/>
                </a:lnTo>
                <a:lnTo>
                  <a:pt x="1350873" y="2389002"/>
                </a:lnTo>
                <a:lnTo>
                  <a:pt x="0" y="23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4"/>
          <p:cNvSpPr/>
          <p:nvPr/>
        </p:nvSpPr>
        <p:spPr>
          <a:xfrm rot="1127820">
            <a:off x="11894139" y="2415871"/>
            <a:ext cx="1030888" cy="2005264"/>
          </a:xfrm>
          <a:custGeom>
            <a:avLst/>
            <a:gdLst/>
            <a:ahLst/>
            <a:cxnLst/>
            <a:rect l="l" t="t" r="r" b="b"/>
            <a:pathLst>
              <a:path w="1373307" h="2003499" extrusionOk="0">
                <a:moveTo>
                  <a:pt x="0" y="0"/>
                </a:moveTo>
                <a:lnTo>
                  <a:pt x="1373307" y="0"/>
                </a:lnTo>
                <a:lnTo>
                  <a:pt x="1373307" y="2003499"/>
                </a:lnTo>
                <a:lnTo>
                  <a:pt x="0" y="200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00088" y="158750"/>
            <a:ext cx="9560700" cy="30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8957738" y="821400"/>
            <a:ext cx="4079025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884" lvl="0" indent="-292880" algn="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5"/>
          </p:nvPr>
        </p:nvSpPr>
        <p:spPr>
          <a:xfrm>
            <a:off x="1241710" y="8966975"/>
            <a:ext cx="3583800" cy="4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2600"/>
              <a:buNone/>
              <a:defRPr b="1">
                <a:solidFill>
                  <a:srgbClr val="2757B5"/>
                </a:solidFill>
              </a:defRPr>
            </a:lvl1pPr>
            <a:lvl2pPr lvl="1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6"/>
          </p:nvPr>
        </p:nvSpPr>
        <p:spPr>
          <a:xfrm>
            <a:off x="5004760" y="8966975"/>
            <a:ext cx="3583800" cy="4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2600"/>
              <a:buNone/>
              <a:defRPr b="1">
                <a:solidFill>
                  <a:srgbClr val="2757B5"/>
                </a:solidFill>
              </a:defRPr>
            </a:lvl1pPr>
            <a:lvl2pPr lvl="1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7"/>
          </p:nvPr>
        </p:nvSpPr>
        <p:spPr>
          <a:xfrm>
            <a:off x="8890481" y="8966975"/>
            <a:ext cx="3583800" cy="4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2600"/>
              <a:buNone/>
              <a:defRPr b="1">
                <a:solidFill>
                  <a:srgbClr val="2757B5"/>
                </a:solidFill>
              </a:defRPr>
            </a:lvl1pPr>
            <a:lvl2pPr lvl="1" rtl="0">
              <a:spcBef>
                <a:spcPts val="42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36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SzPts val="25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7455199" y="1028707"/>
            <a:ext cx="5185964" cy="6914619"/>
          </a:xfrm>
          <a:custGeom>
            <a:avLst/>
            <a:gdLst/>
            <a:ahLst/>
            <a:cxnLst/>
            <a:rect l="l" t="t" r="r" b="b"/>
            <a:pathLst>
              <a:path w="6914619" h="6914619" extrusionOk="0">
                <a:moveTo>
                  <a:pt x="0" y="0"/>
                </a:moveTo>
                <a:lnTo>
                  <a:pt x="6914619" y="0"/>
                </a:lnTo>
                <a:lnTo>
                  <a:pt x="6914619" y="6914619"/>
                </a:lnTo>
                <a:lnTo>
                  <a:pt x="0" y="6914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4" name="Google Shape;4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53" y="536930"/>
            <a:ext cx="12986788" cy="9207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00088" y="2725475"/>
            <a:ext cx="5877000" cy="30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0"/>
              <a:buNone/>
              <a:defRPr sz="453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700088" y="5239025"/>
            <a:ext cx="4079025" cy="14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544585" y="2742970"/>
            <a:ext cx="5646470" cy="6474926"/>
            <a:chOff x="0" y="0"/>
            <a:chExt cx="1982835" cy="1705319"/>
          </a:xfrm>
        </p:grpSpPr>
        <p:sp>
          <p:nvSpPr>
            <p:cNvPr id="49" name="Google Shape;49;p6"/>
            <p:cNvSpPr/>
            <p:nvPr/>
          </p:nvSpPr>
          <p:spPr>
            <a:xfrm>
              <a:off x="0" y="0"/>
              <a:ext cx="1982835" cy="1705319"/>
            </a:xfrm>
            <a:custGeom>
              <a:avLst/>
              <a:gdLst/>
              <a:ahLst/>
              <a:cxnLst/>
              <a:rect l="l" t="t" r="r" b="b"/>
              <a:pathLst>
                <a:path w="1982835" h="1705319" extrusionOk="0">
                  <a:moveTo>
                    <a:pt x="0" y="0"/>
                  </a:moveTo>
                  <a:lnTo>
                    <a:pt x="1982835" y="0"/>
                  </a:lnTo>
                  <a:lnTo>
                    <a:pt x="1982835" y="1705319"/>
                  </a:lnTo>
                  <a:lnTo>
                    <a:pt x="0" y="1705319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50" name="Google Shape;50;p6"/>
            <p:cNvSpPr txBox="1"/>
            <p:nvPr/>
          </p:nvSpPr>
          <p:spPr>
            <a:xfrm>
              <a:off x="0" y="38100"/>
              <a:ext cx="1982700" cy="16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714281" y="2936875"/>
            <a:ext cx="5335200" cy="60249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6"/>
          <p:cNvSpPr/>
          <p:nvPr/>
        </p:nvSpPr>
        <p:spPr>
          <a:xfrm>
            <a:off x="6628714" y="2950880"/>
            <a:ext cx="1375427" cy="1833903"/>
          </a:xfrm>
          <a:custGeom>
            <a:avLst/>
            <a:gdLst/>
            <a:ahLst/>
            <a:cxnLst/>
            <a:rect l="l" t="t" r="r" b="b"/>
            <a:pathLst>
              <a:path w="1833903" h="1833903" extrusionOk="0">
                <a:moveTo>
                  <a:pt x="0" y="0"/>
                </a:moveTo>
                <a:lnTo>
                  <a:pt x="1833903" y="0"/>
                </a:lnTo>
                <a:lnTo>
                  <a:pt x="1833903" y="1833903"/>
                </a:lnTo>
                <a:lnTo>
                  <a:pt x="0" y="1833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" name="Google Shape;53;p6"/>
          <p:cNvSpPr/>
          <p:nvPr/>
        </p:nvSpPr>
        <p:spPr>
          <a:xfrm>
            <a:off x="6628714" y="5140012"/>
            <a:ext cx="1375427" cy="1833903"/>
          </a:xfrm>
          <a:custGeom>
            <a:avLst/>
            <a:gdLst/>
            <a:ahLst/>
            <a:cxnLst/>
            <a:rect l="l" t="t" r="r" b="b"/>
            <a:pathLst>
              <a:path w="1833903" h="1833903" extrusionOk="0">
                <a:moveTo>
                  <a:pt x="0" y="0"/>
                </a:moveTo>
                <a:lnTo>
                  <a:pt x="1833903" y="0"/>
                </a:lnTo>
                <a:lnTo>
                  <a:pt x="1833903" y="1833904"/>
                </a:lnTo>
                <a:lnTo>
                  <a:pt x="0" y="1833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6628714" y="7329152"/>
            <a:ext cx="1375427" cy="1833903"/>
          </a:xfrm>
          <a:custGeom>
            <a:avLst/>
            <a:gdLst/>
            <a:ahLst/>
            <a:cxnLst/>
            <a:rect l="l" t="t" r="r" b="b"/>
            <a:pathLst>
              <a:path w="1833903" h="1833903" extrusionOk="0">
                <a:moveTo>
                  <a:pt x="0" y="0"/>
                </a:moveTo>
                <a:lnTo>
                  <a:pt x="1833903" y="0"/>
                </a:lnTo>
                <a:lnTo>
                  <a:pt x="1833903" y="1833903"/>
                </a:lnTo>
                <a:lnTo>
                  <a:pt x="0" y="1833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" name="Google Shape;55;p6"/>
          <p:cNvSpPr/>
          <p:nvPr/>
        </p:nvSpPr>
        <p:spPr>
          <a:xfrm rot="-2162275">
            <a:off x="11971033" y="609664"/>
            <a:ext cx="1354001" cy="3663963"/>
          </a:xfrm>
          <a:custGeom>
            <a:avLst/>
            <a:gdLst/>
            <a:ahLst/>
            <a:cxnLst/>
            <a:rect l="l" t="t" r="r" b="b"/>
            <a:pathLst>
              <a:path w="1807856" h="3669080" extrusionOk="0">
                <a:moveTo>
                  <a:pt x="0" y="0"/>
                </a:moveTo>
                <a:lnTo>
                  <a:pt x="1807856" y="0"/>
                </a:lnTo>
                <a:lnTo>
                  <a:pt x="1807856" y="3669080"/>
                </a:lnTo>
                <a:lnTo>
                  <a:pt x="0" y="366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" name="Google Shape;56;p6"/>
          <p:cNvSpPr/>
          <p:nvPr/>
        </p:nvSpPr>
        <p:spPr>
          <a:xfrm rot="4689340">
            <a:off x="-517711" y="356716"/>
            <a:ext cx="1805623" cy="2748411"/>
          </a:xfrm>
          <a:custGeom>
            <a:avLst/>
            <a:gdLst/>
            <a:ahLst/>
            <a:cxnLst/>
            <a:rect l="l" t="t" r="r" b="b"/>
            <a:pathLst>
              <a:path w="1807856" h="3669080" extrusionOk="0">
                <a:moveTo>
                  <a:pt x="0" y="0"/>
                </a:moveTo>
                <a:lnTo>
                  <a:pt x="1807856" y="0"/>
                </a:lnTo>
                <a:lnTo>
                  <a:pt x="1807856" y="3669081"/>
                </a:lnTo>
                <a:lnTo>
                  <a:pt x="0" y="3669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00088" y="-80180"/>
            <a:ext cx="12158775" cy="30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8348831" y="3154575"/>
            <a:ext cx="4079025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884" lvl="0" indent="-29288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3"/>
          </p:nvPr>
        </p:nvSpPr>
        <p:spPr>
          <a:xfrm>
            <a:off x="8348831" y="5343713"/>
            <a:ext cx="4079025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884" lvl="0" indent="-29288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4"/>
          </p:nvPr>
        </p:nvSpPr>
        <p:spPr>
          <a:xfrm>
            <a:off x="8348831" y="7532863"/>
            <a:ext cx="4079025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884" lvl="0" indent="-29288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575554" y="3791435"/>
            <a:ext cx="12565082" cy="5701045"/>
            <a:chOff x="0" y="0"/>
            <a:chExt cx="4412400" cy="1501500"/>
          </a:xfrm>
        </p:grpSpPr>
        <p:sp>
          <p:nvSpPr>
            <p:cNvPr id="63" name="Google Shape;63;p7"/>
            <p:cNvSpPr/>
            <p:nvPr/>
          </p:nvSpPr>
          <p:spPr>
            <a:xfrm>
              <a:off x="0" y="0"/>
              <a:ext cx="4412363" cy="1501407"/>
            </a:xfrm>
            <a:custGeom>
              <a:avLst/>
              <a:gdLst/>
              <a:ahLst/>
              <a:cxnLst/>
              <a:rect l="l" t="t" r="r" b="b"/>
              <a:pathLst>
                <a:path w="4412363" h="1501407" extrusionOk="0">
                  <a:moveTo>
                    <a:pt x="0" y="0"/>
                  </a:moveTo>
                  <a:lnTo>
                    <a:pt x="4412363" y="0"/>
                  </a:lnTo>
                  <a:lnTo>
                    <a:pt x="4412363" y="1501407"/>
                  </a:lnTo>
                  <a:lnTo>
                    <a:pt x="0" y="1501407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64" name="Google Shape;64;p7"/>
            <p:cNvSpPr txBox="1"/>
            <p:nvPr/>
          </p:nvSpPr>
          <p:spPr>
            <a:xfrm>
              <a:off x="0" y="38100"/>
              <a:ext cx="44124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7"/>
          <p:cNvSpPr>
            <a:spLocks noGrp="1"/>
          </p:cNvSpPr>
          <p:nvPr>
            <p:ph type="pic" idx="2"/>
          </p:nvPr>
        </p:nvSpPr>
        <p:spPr>
          <a:xfrm>
            <a:off x="771525" y="4019550"/>
            <a:ext cx="12192750" cy="527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6" name="Google Shape;66;p7"/>
          <p:cNvGrpSpPr/>
          <p:nvPr/>
        </p:nvGrpSpPr>
        <p:grpSpPr>
          <a:xfrm>
            <a:off x="6815137" y="-379518"/>
            <a:ext cx="2924534" cy="5119262"/>
            <a:chOff x="0" y="0"/>
            <a:chExt cx="1026990" cy="1348274"/>
          </a:xfrm>
        </p:grpSpPr>
        <p:sp>
          <p:nvSpPr>
            <p:cNvPr id="67" name="Google Shape;67;p7"/>
            <p:cNvSpPr/>
            <p:nvPr/>
          </p:nvSpPr>
          <p:spPr>
            <a:xfrm>
              <a:off x="0" y="0"/>
              <a:ext cx="1026990" cy="1348274"/>
            </a:xfrm>
            <a:custGeom>
              <a:avLst/>
              <a:gdLst/>
              <a:ahLst/>
              <a:cxnLst/>
              <a:rect l="l" t="t" r="r" b="b"/>
              <a:pathLst>
                <a:path w="1026990" h="1348274" extrusionOk="0">
                  <a:moveTo>
                    <a:pt x="0" y="0"/>
                  </a:moveTo>
                  <a:lnTo>
                    <a:pt x="1026990" y="0"/>
                  </a:lnTo>
                  <a:lnTo>
                    <a:pt x="1026990" y="1348274"/>
                  </a:lnTo>
                  <a:lnTo>
                    <a:pt x="0" y="1348274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8" name="Google Shape;68;p7"/>
            <p:cNvSpPr txBox="1"/>
            <p:nvPr/>
          </p:nvSpPr>
          <p:spPr>
            <a:xfrm>
              <a:off x="0" y="38100"/>
              <a:ext cx="1026900" cy="13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7"/>
          <p:cNvGrpSpPr/>
          <p:nvPr/>
        </p:nvGrpSpPr>
        <p:grpSpPr>
          <a:xfrm>
            <a:off x="10259092" y="-379518"/>
            <a:ext cx="2924534" cy="5119262"/>
            <a:chOff x="0" y="0"/>
            <a:chExt cx="1026990" cy="1348274"/>
          </a:xfrm>
        </p:grpSpPr>
        <p:sp>
          <p:nvSpPr>
            <p:cNvPr id="70" name="Google Shape;70;p7"/>
            <p:cNvSpPr/>
            <p:nvPr/>
          </p:nvSpPr>
          <p:spPr>
            <a:xfrm>
              <a:off x="0" y="0"/>
              <a:ext cx="1026990" cy="1348274"/>
            </a:xfrm>
            <a:custGeom>
              <a:avLst/>
              <a:gdLst/>
              <a:ahLst/>
              <a:cxnLst/>
              <a:rect l="l" t="t" r="r" b="b"/>
              <a:pathLst>
                <a:path w="1026990" h="1348274" extrusionOk="0">
                  <a:moveTo>
                    <a:pt x="0" y="0"/>
                  </a:moveTo>
                  <a:lnTo>
                    <a:pt x="1026990" y="0"/>
                  </a:lnTo>
                  <a:lnTo>
                    <a:pt x="1026990" y="1348274"/>
                  </a:lnTo>
                  <a:lnTo>
                    <a:pt x="0" y="1348274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1" name="Google Shape;71;p7"/>
            <p:cNvSpPr txBox="1"/>
            <p:nvPr/>
          </p:nvSpPr>
          <p:spPr>
            <a:xfrm>
              <a:off x="0" y="38100"/>
              <a:ext cx="1026900" cy="13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7"/>
          <p:cNvGrpSpPr/>
          <p:nvPr/>
        </p:nvGrpSpPr>
        <p:grpSpPr>
          <a:xfrm>
            <a:off x="7769312" y="277547"/>
            <a:ext cx="1016142" cy="1354856"/>
            <a:chOff x="0" y="0"/>
            <a:chExt cx="812800" cy="812800"/>
          </a:xfrm>
        </p:grpSpPr>
        <p:sp>
          <p:nvSpPr>
            <p:cNvPr id="73" name="Google Shape;73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7"/>
          <p:cNvGrpSpPr/>
          <p:nvPr/>
        </p:nvGrpSpPr>
        <p:grpSpPr>
          <a:xfrm>
            <a:off x="11213266" y="277547"/>
            <a:ext cx="1016142" cy="1354856"/>
            <a:chOff x="0" y="0"/>
            <a:chExt cx="812800" cy="812800"/>
          </a:xfrm>
        </p:grpSpPr>
        <p:sp>
          <p:nvSpPr>
            <p:cNvPr id="76" name="Google Shape;76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" name="Google Shape;77;p7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>
            <a:off x="7937591" y="605738"/>
            <a:ext cx="679527" cy="739496"/>
            <a:chOff x="-146" y="-8"/>
            <a:chExt cx="1208048" cy="985995"/>
          </a:xfrm>
        </p:grpSpPr>
        <p:grpSp>
          <p:nvGrpSpPr>
            <p:cNvPr id="79" name="Google Shape;79;p7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" name="Google Shape;81;p7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7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83" name="Google Shape;83;p7"/>
              <p:cNvSpPr/>
              <p:nvPr/>
            </p:nvSpPr>
            <p:spPr>
              <a:xfrm>
                <a:off x="0" y="0"/>
                <a:ext cx="54949" cy="113358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113358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" name="Google Shape;84;p7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" name="Google Shape;85;p7"/>
          <p:cNvGrpSpPr/>
          <p:nvPr/>
        </p:nvGrpSpPr>
        <p:grpSpPr>
          <a:xfrm>
            <a:off x="11381546" y="605738"/>
            <a:ext cx="679527" cy="739496"/>
            <a:chOff x="-146" y="-8"/>
            <a:chExt cx="1208048" cy="985995"/>
          </a:xfrm>
        </p:grpSpPr>
        <p:grpSp>
          <p:nvGrpSpPr>
            <p:cNvPr id="86" name="Google Shape;86;p7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87" name="Google Shape;87;p7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8" name="Google Shape;88;p7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7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90" name="Google Shape;90;p7"/>
              <p:cNvSpPr/>
              <p:nvPr/>
            </p:nvSpPr>
            <p:spPr>
              <a:xfrm>
                <a:off x="0" y="0"/>
                <a:ext cx="54949" cy="113358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113358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1" name="Google Shape;91;p7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700088" y="158750"/>
            <a:ext cx="6371775" cy="232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700088" y="2538850"/>
            <a:ext cx="5886450" cy="111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3"/>
          </p:nvPr>
        </p:nvSpPr>
        <p:spPr>
          <a:xfrm>
            <a:off x="10478345" y="1941850"/>
            <a:ext cx="2486025" cy="24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4"/>
          </p:nvPr>
        </p:nvSpPr>
        <p:spPr>
          <a:xfrm>
            <a:off x="7034392" y="1941850"/>
            <a:ext cx="2486025" cy="24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8"/>
          <p:cNvGrpSpPr/>
          <p:nvPr/>
        </p:nvGrpSpPr>
        <p:grpSpPr>
          <a:xfrm>
            <a:off x="575554" y="3791435"/>
            <a:ext cx="12565082" cy="5701045"/>
            <a:chOff x="0" y="0"/>
            <a:chExt cx="4412400" cy="1501500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412363" cy="1501407"/>
            </a:xfrm>
            <a:custGeom>
              <a:avLst/>
              <a:gdLst/>
              <a:ahLst/>
              <a:cxnLst/>
              <a:rect l="l" t="t" r="r" b="b"/>
              <a:pathLst>
                <a:path w="4412363" h="1501407" extrusionOk="0">
                  <a:moveTo>
                    <a:pt x="0" y="0"/>
                  </a:moveTo>
                  <a:lnTo>
                    <a:pt x="4412363" y="0"/>
                  </a:lnTo>
                  <a:lnTo>
                    <a:pt x="4412363" y="1501407"/>
                  </a:lnTo>
                  <a:lnTo>
                    <a:pt x="0" y="1501407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99" name="Google Shape;99;p8"/>
            <p:cNvSpPr txBox="1"/>
            <p:nvPr/>
          </p:nvSpPr>
          <p:spPr>
            <a:xfrm>
              <a:off x="0" y="38100"/>
              <a:ext cx="44124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8"/>
          <p:cNvSpPr>
            <a:spLocks noGrp="1"/>
          </p:cNvSpPr>
          <p:nvPr>
            <p:ph type="pic" idx="2"/>
          </p:nvPr>
        </p:nvSpPr>
        <p:spPr>
          <a:xfrm>
            <a:off x="771525" y="4019550"/>
            <a:ext cx="12192750" cy="527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1" name="Google Shape;101;p8"/>
          <p:cNvGrpSpPr/>
          <p:nvPr/>
        </p:nvGrpSpPr>
        <p:grpSpPr>
          <a:xfrm>
            <a:off x="6815137" y="-379518"/>
            <a:ext cx="2924534" cy="3807911"/>
            <a:chOff x="0" y="0"/>
            <a:chExt cx="1026990" cy="1002900"/>
          </a:xfrm>
        </p:grpSpPr>
        <p:sp>
          <p:nvSpPr>
            <p:cNvPr id="102" name="Google Shape;102;p8"/>
            <p:cNvSpPr/>
            <p:nvPr/>
          </p:nvSpPr>
          <p:spPr>
            <a:xfrm>
              <a:off x="0" y="0"/>
              <a:ext cx="1026990" cy="1002770"/>
            </a:xfrm>
            <a:custGeom>
              <a:avLst/>
              <a:gdLst/>
              <a:ahLst/>
              <a:cxnLst/>
              <a:rect l="l" t="t" r="r" b="b"/>
              <a:pathLst>
                <a:path w="1026990" h="1002770" extrusionOk="0">
                  <a:moveTo>
                    <a:pt x="0" y="0"/>
                  </a:moveTo>
                  <a:lnTo>
                    <a:pt x="1026990" y="0"/>
                  </a:lnTo>
                  <a:lnTo>
                    <a:pt x="1026990" y="1002770"/>
                  </a:lnTo>
                  <a:lnTo>
                    <a:pt x="0" y="1002770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3" name="Google Shape;103;p8"/>
            <p:cNvSpPr txBox="1"/>
            <p:nvPr/>
          </p:nvSpPr>
          <p:spPr>
            <a:xfrm>
              <a:off x="0" y="38100"/>
              <a:ext cx="1026900" cy="9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8"/>
          <p:cNvGrpSpPr/>
          <p:nvPr/>
        </p:nvGrpSpPr>
        <p:grpSpPr>
          <a:xfrm>
            <a:off x="10259092" y="-379518"/>
            <a:ext cx="2924534" cy="3807911"/>
            <a:chOff x="0" y="0"/>
            <a:chExt cx="1026990" cy="1002900"/>
          </a:xfrm>
        </p:grpSpPr>
        <p:sp>
          <p:nvSpPr>
            <p:cNvPr id="105" name="Google Shape;105;p8"/>
            <p:cNvSpPr/>
            <p:nvPr/>
          </p:nvSpPr>
          <p:spPr>
            <a:xfrm>
              <a:off x="0" y="0"/>
              <a:ext cx="1026990" cy="1002770"/>
            </a:xfrm>
            <a:custGeom>
              <a:avLst/>
              <a:gdLst/>
              <a:ahLst/>
              <a:cxnLst/>
              <a:rect l="l" t="t" r="r" b="b"/>
              <a:pathLst>
                <a:path w="1026990" h="1002770" extrusionOk="0">
                  <a:moveTo>
                    <a:pt x="0" y="0"/>
                  </a:moveTo>
                  <a:lnTo>
                    <a:pt x="1026990" y="0"/>
                  </a:lnTo>
                  <a:lnTo>
                    <a:pt x="1026990" y="1002770"/>
                  </a:lnTo>
                  <a:lnTo>
                    <a:pt x="0" y="1002770"/>
                  </a:lnTo>
                  <a:close/>
                </a:path>
              </a:pathLst>
            </a:custGeom>
            <a:solidFill>
              <a:srgbClr val="FEF9E5"/>
            </a:solidFill>
            <a:ln w="161925" cap="sq" cmpd="sng">
              <a:solidFill>
                <a:srgbClr val="2757B5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6" name="Google Shape;106;p8"/>
            <p:cNvSpPr txBox="1"/>
            <p:nvPr/>
          </p:nvSpPr>
          <p:spPr>
            <a:xfrm>
              <a:off x="0" y="38100"/>
              <a:ext cx="1026900" cy="9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7769312" y="277547"/>
            <a:ext cx="1016142" cy="1354856"/>
            <a:chOff x="0" y="0"/>
            <a:chExt cx="812800" cy="812800"/>
          </a:xfrm>
        </p:grpSpPr>
        <p:sp>
          <p:nvSpPr>
            <p:cNvPr id="108" name="Google Shape;108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9" name="Google Shape;109;p8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8"/>
          <p:cNvGrpSpPr/>
          <p:nvPr/>
        </p:nvGrpSpPr>
        <p:grpSpPr>
          <a:xfrm>
            <a:off x="11213266" y="277547"/>
            <a:ext cx="1016142" cy="1354856"/>
            <a:chOff x="0" y="0"/>
            <a:chExt cx="812800" cy="812800"/>
          </a:xfrm>
        </p:grpSpPr>
        <p:sp>
          <p:nvSpPr>
            <p:cNvPr id="111" name="Google Shape;11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2" name="Google Shape;112;p8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7999797" y="585239"/>
            <a:ext cx="555190" cy="739496"/>
            <a:chOff x="-7" y="-8"/>
            <a:chExt cx="987004" cy="985995"/>
          </a:xfrm>
        </p:grpSpPr>
        <p:grpSp>
          <p:nvGrpSpPr>
            <p:cNvPr id="114" name="Google Shape;114;p8"/>
            <p:cNvGrpSpPr/>
            <p:nvPr/>
          </p:nvGrpSpPr>
          <p:grpSpPr>
            <a:xfrm rot="-8197583">
              <a:off x="371275" y="-53828"/>
              <a:ext cx="278180" cy="1093636"/>
              <a:chOff x="0" y="0"/>
              <a:chExt cx="54949" cy="216026"/>
            </a:xfrm>
          </p:grpSpPr>
          <p:sp>
            <p:nvSpPr>
              <p:cNvPr id="115" name="Google Shape;115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16" name="Google Shape;116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8"/>
            <p:cNvGrpSpPr/>
            <p:nvPr/>
          </p:nvGrpSpPr>
          <p:grpSpPr>
            <a:xfrm rot="7996076">
              <a:off x="354405" y="-53820"/>
              <a:ext cx="278180" cy="1093634"/>
              <a:chOff x="0" y="0"/>
              <a:chExt cx="54949" cy="216026"/>
            </a:xfrm>
          </p:grpSpPr>
          <p:sp>
            <p:nvSpPr>
              <p:cNvPr id="118" name="Google Shape;118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19" name="Google Shape;119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" name="Google Shape;120;p8"/>
          <p:cNvGrpSpPr/>
          <p:nvPr/>
        </p:nvGrpSpPr>
        <p:grpSpPr>
          <a:xfrm>
            <a:off x="11443752" y="585239"/>
            <a:ext cx="555190" cy="739496"/>
            <a:chOff x="-7" y="-8"/>
            <a:chExt cx="987004" cy="985995"/>
          </a:xfrm>
        </p:grpSpPr>
        <p:grpSp>
          <p:nvGrpSpPr>
            <p:cNvPr id="121" name="Google Shape;121;p8"/>
            <p:cNvGrpSpPr/>
            <p:nvPr/>
          </p:nvGrpSpPr>
          <p:grpSpPr>
            <a:xfrm rot="-8197583">
              <a:off x="371275" y="-53828"/>
              <a:ext cx="278180" cy="1093636"/>
              <a:chOff x="0" y="0"/>
              <a:chExt cx="54949" cy="216026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3" name="Google Shape;123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8"/>
            <p:cNvGrpSpPr/>
            <p:nvPr/>
          </p:nvGrpSpPr>
          <p:grpSpPr>
            <a:xfrm rot="7996076">
              <a:off x="354405" y="-53820"/>
              <a:ext cx="278180" cy="1093634"/>
              <a:chOff x="0" y="0"/>
              <a:chExt cx="54949" cy="216026"/>
            </a:xfrm>
          </p:grpSpPr>
          <p:sp>
            <p:nvSpPr>
              <p:cNvPr id="125" name="Google Shape;125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avLst/>
                <a:gdLst/>
                <a:ahLst/>
                <a:cxnLst/>
                <a:rect l="l" t="t" r="r" b="b"/>
                <a:pathLst>
                  <a:path w="54949" h="216026" extrusionOk="0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6" name="Google Shape;126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771525" y="695300"/>
            <a:ext cx="5756850" cy="232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6954375" y="1868100"/>
            <a:ext cx="26460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3"/>
          </p:nvPr>
        </p:nvSpPr>
        <p:spPr>
          <a:xfrm>
            <a:off x="10398366" y="1868100"/>
            <a:ext cx="2646000" cy="12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292880" algn="ctr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 sz="1913" b="0"/>
            </a:lvl1pPr>
            <a:lvl2pPr marL="685766" lvl="1" indent="-292880" algn="ctr" rtl="0">
              <a:spcBef>
                <a:spcPts val="420"/>
              </a:spcBef>
              <a:spcAft>
                <a:spcPts val="0"/>
              </a:spcAft>
              <a:buSzPts val="2550"/>
              <a:buChar char="–"/>
              <a:defRPr/>
            </a:lvl2pPr>
            <a:lvl3pPr marL="1028649" lvl="2" indent="-292880" algn="ctr" rtl="0">
              <a:spcBef>
                <a:spcPts val="360"/>
              </a:spcBef>
              <a:spcAft>
                <a:spcPts val="0"/>
              </a:spcAft>
              <a:buSzPts val="2550"/>
              <a:buChar char="•"/>
              <a:defRPr/>
            </a:lvl3pPr>
            <a:lvl4pPr marL="1371532" lvl="3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–"/>
              <a:defRPr/>
            </a:lvl4pPr>
            <a:lvl5pPr marL="1714415" lvl="4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»"/>
              <a:defRPr/>
            </a:lvl5pPr>
            <a:lvl6pPr marL="2057297" lvl="5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6pPr>
            <a:lvl7pPr marL="2400180" lvl="6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7pPr>
            <a:lvl8pPr marL="2743064" lvl="7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8pPr>
            <a:lvl9pPr marL="3085946" lvl="8" indent="-292880" algn="ctr" rtl="0">
              <a:spcBef>
                <a:spcPts val="3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5492043" y="3699206"/>
            <a:ext cx="8347390" cy="1055083"/>
            <a:chOff x="0" y="0"/>
            <a:chExt cx="2931300" cy="277880"/>
          </a:xfrm>
        </p:grpSpPr>
        <p:sp>
          <p:nvSpPr>
            <p:cNvPr id="132" name="Google Shape;132;p9"/>
            <p:cNvSpPr/>
            <p:nvPr/>
          </p:nvSpPr>
          <p:spPr>
            <a:xfrm>
              <a:off x="0" y="0"/>
              <a:ext cx="2931210" cy="277880"/>
            </a:xfrm>
            <a:custGeom>
              <a:avLst/>
              <a:gdLst/>
              <a:ahLst/>
              <a:cxnLst/>
              <a:rect l="l" t="t" r="r" b="b"/>
              <a:pathLst>
                <a:path w="2931210" h="277880" extrusionOk="0">
                  <a:moveTo>
                    <a:pt x="0" y="0"/>
                  </a:moveTo>
                  <a:lnTo>
                    <a:pt x="2931210" y="0"/>
                  </a:lnTo>
                  <a:lnTo>
                    <a:pt x="2931210" y="277880"/>
                  </a:lnTo>
                  <a:lnTo>
                    <a:pt x="0" y="277880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133" name="Google Shape;133;p9"/>
            <p:cNvSpPr txBox="1"/>
            <p:nvPr/>
          </p:nvSpPr>
          <p:spPr>
            <a:xfrm>
              <a:off x="0" y="38100"/>
              <a:ext cx="29313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9"/>
          <p:cNvGrpSpPr/>
          <p:nvPr/>
        </p:nvGrpSpPr>
        <p:grpSpPr>
          <a:xfrm>
            <a:off x="5492043" y="4998944"/>
            <a:ext cx="8347390" cy="1055083"/>
            <a:chOff x="0" y="0"/>
            <a:chExt cx="2931300" cy="277880"/>
          </a:xfrm>
        </p:grpSpPr>
        <p:sp>
          <p:nvSpPr>
            <p:cNvPr id="135" name="Google Shape;135;p9"/>
            <p:cNvSpPr/>
            <p:nvPr/>
          </p:nvSpPr>
          <p:spPr>
            <a:xfrm>
              <a:off x="0" y="0"/>
              <a:ext cx="2931210" cy="277880"/>
            </a:xfrm>
            <a:custGeom>
              <a:avLst/>
              <a:gdLst/>
              <a:ahLst/>
              <a:cxnLst/>
              <a:rect l="l" t="t" r="r" b="b"/>
              <a:pathLst>
                <a:path w="2931210" h="277880" extrusionOk="0">
                  <a:moveTo>
                    <a:pt x="0" y="0"/>
                  </a:moveTo>
                  <a:lnTo>
                    <a:pt x="2931210" y="0"/>
                  </a:lnTo>
                  <a:lnTo>
                    <a:pt x="2931210" y="277880"/>
                  </a:lnTo>
                  <a:lnTo>
                    <a:pt x="0" y="277880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136" name="Google Shape;136;p9"/>
            <p:cNvSpPr txBox="1"/>
            <p:nvPr/>
          </p:nvSpPr>
          <p:spPr>
            <a:xfrm>
              <a:off x="0" y="38100"/>
              <a:ext cx="29313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9"/>
          <p:cNvSpPr/>
          <p:nvPr/>
        </p:nvSpPr>
        <p:spPr>
          <a:xfrm>
            <a:off x="196202" y="1028707"/>
            <a:ext cx="6228234" cy="8138225"/>
          </a:xfrm>
          <a:custGeom>
            <a:avLst/>
            <a:gdLst/>
            <a:ahLst/>
            <a:cxnLst/>
            <a:rect l="l" t="t" r="r" b="b"/>
            <a:pathLst>
              <a:path w="8304312" h="8138225" extrusionOk="0">
                <a:moveTo>
                  <a:pt x="0" y="0"/>
                </a:moveTo>
                <a:lnTo>
                  <a:pt x="8304312" y="0"/>
                </a:lnTo>
                <a:lnTo>
                  <a:pt x="8304312" y="8138225"/>
                </a:lnTo>
                <a:lnTo>
                  <a:pt x="0" y="8138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8" name="Google Shape;138;p9"/>
          <p:cNvSpPr/>
          <p:nvPr/>
        </p:nvSpPr>
        <p:spPr>
          <a:xfrm rot="3125995">
            <a:off x="9211173" y="1000762"/>
            <a:ext cx="1279326" cy="1940154"/>
          </a:xfrm>
          <a:custGeom>
            <a:avLst/>
            <a:gdLst/>
            <a:ahLst/>
            <a:cxnLst/>
            <a:rect l="l" t="t" r="r" b="b"/>
            <a:pathLst>
              <a:path w="1277841" h="2583870" extrusionOk="0">
                <a:moveTo>
                  <a:pt x="0" y="0"/>
                </a:moveTo>
                <a:lnTo>
                  <a:pt x="1277842" y="0"/>
                </a:lnTo>
                <a:lnTo>
                  <a:pt x="1277842" y="2583870"/>
                </a:lnTo>
                <a:lnTo>
                  <a:pt x="0" y="2583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9"/>
          <p:cNvSpPr/>
          <p:nvPr/>
        </p:nvSpPr>
        <p:spPr>
          <a:xfrm rot="-1940363">
            <a:off x="11469046" y="7663181"/>
            <a:ext cx="1814969" cy="2208212"/>
          </a:xfrm>
          <a:custGeom>
            <a:avLst/>
            <a:gdLst/>
            <a:ahLst/>
            <a:cxnLst/>
            <a:rect l="l" t="t" r="r" b="b"/>
            <a:pathLst>
              <a:path w="2419656" h="2207936" extrusionOk="0">
                <a:moveTo>
                  <a:pt x="0" y="0"/>
                </a:moveTo>
                <a:lnTo>
                  <a:pt x="2419656" y="0"/>
                </a:lnTo>
                <a:lnTo>
                  <a:pt x="2419656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6291452" y="3656963"/>
            <a:ext cx="6371775" cy="232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9E5"/>
              </a:buClr>
              <a:buSzPts val="6950"/>
              <a:buNone/>
              <a:defRPr sz="5213">
                <a:solidFill>
                  <a:srgbClr val="FEF9E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6676652" y="6630600"/>
            <a:ext cx="4615875" cy="2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321453" algn="ctr" rtl="0">
              <a:spcBef>
                <a:spcPts val="480"/>
              </a:spcBef>
              <a:spcAft>
                <a:spcPts val="0"/>
              </a:spcAft>
              <a:buSzPts val="3150"/>
              <a:buChar char="•"/>
              <a:defRPr sz="2363" b="0"/>
            </a:lvl1pPr>
            <a:lvl2pPr marL="685766" lvl="1" indent="-321453" algn="ctr" rtl="0">
              <a:spcBef>
                <a:spcPts val="420"/>
              </a:spcBef>
              <a:spcAft>
                <a:spcPts val="0"/>
              </a:spcAft>
              <a:buSzPts val="3150"/>
              <a:buChar char="–"/>
              <a:defRPr sz="2363"/>
            </a:lvl2pPr>
            <a:lvl3pPr marL="1028649" lvl="2" indent="-321453" algn="ctr" rtl="0">
              <a:spcBef>
                <a:spcPts val="360"/>
              </a:spcBef>
              <a:spcAft>
                <a:spcPts val="0"/>
              </a:spcAft>
              <a:buSzPts val="3150"/>
              <a:buChar char="•"/>
              <a:defRPr sz="2363"/>
            </a:lvl3pPr>
            <a:lvl4pPr marL="1371532" lvl="3" indent="-321453" algn="ctr" rtl="0">
              <a:spcBef>
                <a:spcPts val="300"/>
              </a:spcBef>
              <a:spcAft>
                <a:spcPts val="0"/>
              </a:spcAft>
              <a:buSzPts val="3150"/>
              <a:buChar char="–"/>
              <a:defRPr sz="2363"/>
            </a:lvl4pPr>
            <a:lvl5pPr marL="1714415" lvl="4" indent="-321453" algn="ctr" rtl="0">
              <a:spcBef>
                <a:spcPts val="300"/>
              </a:spcBef>
              <a:spcAft>
                <a:spcPts val="0"/>
              </a:spcAft>
              <a:buSzPts val="3150"/>
              <a:buChar char="»"/>
              <a:defRPr sz="2363"/>
            </a:lvl5pPr>
            <a:lvl6pPr marL="2057297" lvl="5" indent="-321453" algn="ctr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6pPr>
            <a:lvl7pPr marL="2400180" lvl="6" indent="-321453" algn="ctr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7pPr>
            <a:lvl8pPr marL="2743064" lvl="7" indent="-321453" algn="ctr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8pPr>
            <a:lvl9pPr marL="3085946" lvl="8" indent="-321453" algn="ctr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0"/>
          <p:cNvGrpSpPr/>
          <p:nvPr/>
        </p:nvGrpSpPr>
        <p:grpSpPr>
          <a:xfrm>
            <a:off x="6858002" y="805810"/>
            <a:ext cx="6250077" cy="8675449"/>
            <a:chOff x="0" y="0"/>
            <a:chExt cx="2194800" cy="2284877"/>
          </a:xfrm>
        </p:grpSpPr>
        <p:sp>
          <p:nvSpPr>
            <p:cNvPr id="144" name="Google Shape;144;p10"/>
            <p:cNvSpPr/>
            <p:nvPr/>
          </p:nvSpPr>
          <p:spPr>
            <a:xfrm>
              <a:off x="0" y="0"/>
              <a:ext cx="2194787" cy="2284877"/>
            </a:xfrm>
            <a:custGeom>
              <a:avLst/>
              <a:gdLst/>
              <a:ahLst/>
              <a:cxnLst/>
              <a:rect l="l" t="t" r="r" b="b"/>
              <a:pathLst>
                <a:path w="2194787" h="2284877" extrusionOk="0">
                  <a:moveTo>
                    <a:pt x="0" y="0"/>
                  </a:moveTo>
                  <a:lnTo>
                    <a:pt x="2194787" y="0"/>
                  </a:lnTo>
                  <a:lnTo>
                    <a:pt x="2194787" y="2284877"/>
                  </a:lnTo>
                  <a:lnTo>
                    <a:pt x="0" y="2284877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145" name="Google Shape;145;p10"/>
            <p:cNvSpPr txBox="1"/>
            <p:nvPr/>
          </p:nvSpPr>
          <p:spPr>
            <a:xfrm>
              <a:off x="0" y="38100"/>
              <a:ext cx="2194800" cy="22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0"/>
          <p:cNvSpPr>
            <a:spLocks noGrp="1"/>
          </p:cNvSpPr>
          <p:nvPr>
            <p:ph type="pic" idx="2"/>
          </p:nvPr>
        </p:nvSpPr>
        <p:spPr>
          <a:xfrm>
            <a:off x="7033838" y="1007450"/>
            <a:ext cx="59229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0"/>
          <p:cNvSpPr/>
          <p:nvPr/>
        </p:nvSpPr>
        <p:spPr>
          <a:xfrm rot="-648264">
            <a:off x="196705" y="-1170"/>
            <a:ext cx="2058095" cy="2320034"/>
          </a:xfrm>
          <a:custGeom>
            <a:avLst/>
            <a:gdLst/>
            <a:ahLst/>
            <a:cxnLst/>
            <a:rect l="l" t="t" r="r" b="b"/>
            <a:pathLst>
              <a:path w="2743492" h="2319498" extrusionOk="0">
                <a:moveTo>
                  <a:pt x="0" y="0"/>
                </a:moveTo>
                <a:lnTo>
                  <a:pt x="2743492" y="0"/>
                </a:lnTo>
                <a:lnTo>
                  <a:pt x="2743492" y="2319498"/>
                </a:lnTo>
                <a:lnTo>
                  <a:pt x="0" y="2319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Google Shape;148;p10"/>
          <p:cNvSpPr/>
          <p:nvPr/>
        </p:nvSpPr>
        <p:spPr>
          <a:xfrm rot="2341049">
            <a:off x="12068804" y="6007565"/>
            <a:ext cx="1157499" cy="2397832"/>
          </a:xfrm>
          <a:custGeom>
            <a:avLst/>
            <a:gdLst/>
            <a:ahLst/>
            <a:cxnLst/>
            <a:rect l="l" t="t" r="r" b="b"/>
            <a:pathLst>
              <a:path w="1542248" h="2396148" extrusionOk="0">
                <a:moveTo>
                  <a:pt x="0" y="0"/>
                </a:moveTo>
                <a:lnTo>
                  <a:pt x="1542248" y="0"/>
                </a:lnTo>
                <a:lnTo>
                  <a:pt x="1542248" y="2396148"/>
                </a:lnTo>
                <a:lnTo>
                  <a:pt x="0" y="2396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41300" y="4158150"/>
            <a:ext cx="5447250" cy="2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84" lvl="0" indent="-321453" rtl="0">
              <a:spcBef>
                <a:spcPts val="480"/>
              </a:spcBef>
              <a:spcAft>
                <a:spcPts val="0"/>
              </a:spcAft>
              <a:buSzPts val="3150"/>
              <a:buChar char="•"/>
              <a:defRPr sz="2363" b="0"/>
            </a:lvl1pPr>
            <a:lvl2pPr marL="685766" lvl="1" indent="-321453" rtl="0">
              <a:spcBef>
                <a:spcPts val="420"/>
              </a:spcBef>
              <a:spcAft>
                <a:spcPts val="0"/>
              </a:spcAft>
              <a:buSzPts val="3150"/>
              <a:buChar char="–"/>
              <a:defRPr sz="2363"/>
            </a:lvl2pPr>
            <a:lvl3pPr marL="1028649" lvl="2" indent="-321453" rtl="0">
              <a:spcBef>
                <a:spcPts val="360"/>
              </a:spcBef>
              <a:spcAft>
                <a:spcPts val="0"/>
              </a:spcAft>
              <a:buSzPts val="3150"/>
              <a:buChar char="•"/>
              <a:defRPr sz="2363"/>
            </a:lvl3pPr>
            <a:lvl4pPr marL="1371532" lvl="3" indent="-321453" rtl="0">
              <a:spcBef>
                <a:spcPts val="300"/>
              </a:spcBef>
              <a:spcAft>
                <a:spcPts val="0"/>
              </a:spcAft>
              <a:buSzPts val="3150"/>
              <a:buChar char="–"/>
              <a:defRPr sz="2363"/>
            </a:lvl4pPr>
            <a:lvl5pPr marL="1714415" lvl="4" indent="-321453" rtl="0">
              <a:spcBef>
                <a:spcPts val="300"/>
              </a:spcBef>
              <a:spcAft>
                <a:spcPts val="0"/>
              </a:spcAft>
              <a:buSzPts val="3150"/>
              <a:buChar char="»"/>
              <a:defRPr sz="2363"/>
            </a:lvl5pPr>
            <a:lvl6pPr marL="2057297" lvl="5" indent="-321453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6pPr>
            <a:lvl7pPr marL="2400180" lvl="6" indent="-321453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7pPr>
            <a:lvl8pPr marL="2743064" lvl="7" indent="-321453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8pPr>
            <a:lvl9pPr marL="3085946" lvl="8" indent="-321453" rtl="0">
              <a:spcBef>
                <a:spcPts val="300"/>
              </a:spcBef>
              <a:spcAft>
                <a:spcPts val="0"/>
              </a:spcAft>
              <a:buSzPts val="3150"/>
              <a:buChar char="•"/>
              <a:defRPr sz="2363"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741300" y="3238350"/>
            <a:ext cx="5877000" cy="9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1pPr>
            <a:lvl2pPr lvl="1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2pPr>
            <a:lvl3pPr lvl="2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3pPr>
            <a:lvl4pPr lvl="3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4pPr>
            <a:lvl5pPr lvl="4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5pPr>
            <a:lvl6pPr lvl="5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6pPr>
            <a:lvl7pPr lvl="6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7pPr>
            <a:lvl8pPr lvl="7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8pPr>
            <a:lvl9pPr lvl="8" rtl="0">
              <a:spcBef>
                <a:spcPts val="0"/>
              </a:spcBef>
              <a:spcAft>
                <a:spcPts val="0"/>
              </a:spcAft>
              <a:buSzPts val="4550"/>
              <a:buNone/>
              <a:defRPr sz="341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96202" y="258501"/>
            <a:ext cx="13323702" cy="9770069"/>
            <a:chOff x="0" y="0"/>
            <a:chExt cx="4678800" cy="257317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4678794" cy="2573170"/>
            </a:xfrm>
            <a:custGeom>
              <a:avLst/>
              <a:gdLst/>
              <a:ahLst/>
              <a:cxnLst/>
              <a:rect l="l" t="t" r="r" b="b"/>
              <a:pathLst>
                <a:path w="4678794" h="2573170" extrusionOk="0">
                  <a:moveTo>
                    <a:pt x="22226" y="0"/>
                  </a:moveTo>
                  <a:lnTo>
                    <a:pt x="4656568" y="0"/>
                  </a:lnTo>
                  <a:cubicBezTo>
                    <a:pt x="4668843" y="0"/>
                    <a:pt x="4678794" y="9951"/>
                    <a:pt x="4678794" y="22226"/>
                  </a:cubicBezTo>
                  <a:lnTo>
                    <a:pt x="4678794" y="2550944"/>
                  </a:lnTo>
                  <a:cubicBezTo>
                    <a:pt x="4678794" y="2556839"/>
                    <a:pt x="4676452" y="2562492"/>
                    <a:pt x="4672284" y="2566660"/>
                  </a:cubicBezTo>
                  <a:cubicBezTo>
                    <a:pt x="4668116" y="2570828"/>
                    <a:pt x="4662463" y="2573170"/>
                    <a:pt x="4656568" y="2573170"/>
                  </a:cubicBezTo>
                  <a:lnTo>
                    <a:pt x="22226" y="2573170"/>
                  </a:lnTo>
                  <a:cubicBezTo>
                    <a:pt x="9951" y="2573170"/>
                    <a:pt x="0" y="2563219"/>
                    <a:pt x="0" y="2550944"/>
                  </a:cubicBezTo>
                  <a:lnTo>
                    <a:pt x="0" y="22226"/>
                  </a:lnTo>
                  <a:cubicBezTo>
                    <a:pt x="0" y="9951"/>
                    <a:pt x="9951" y="0"/>
                    <a:pt x="22226" y="0"/>
                  </a:cubicBez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0" y="38100"/>
              <a:ext cx="4678800" cy="25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278845" y="1100150"/>
            <a:ext cx="11158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757B5"/>
              </a:buClr>
              <a:buSzPts val="8900"/>
              <a:buFont typeface="Signika"/>
              <a:buNone/>
              <a:defRPr sz="8900" b="1" i="0" u="none" strike="noStrike" cap="none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278844" y="2880513"/>
            <a:ext cx="6172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ignika"/>
              <a:buChar char="•"/>
              <a:defRPr sz="260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marR="0" lvl="1" indent="-39052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–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90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905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–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905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»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905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905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905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905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sz="255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7"/>
          <p:cNvGrpSpPr/>
          <p:nvPr/>
        </p:nvGrpSpPr>
        <p:grpSpPr>
          <a:xfrm>
            <a:off x="196204" y="1479751"/>
            <a:ext cx="13323596" cy="7327504"/>
            <a:chOff x="0" y="0"/>
            <a:chExt cx="4678794" cy="2573170"/>
          </a:xfrm>
        </p:grpSpPr>
        <p:sp>
          <p:nvSpPr>
            <p:cNvPr id="285" name="Google Shape;285;p17"/>
            <p:cNvSpPr/>
            <p:nvPr/>
          </p:nvSpPr>
          <p:spPr>
            <a:xfrm>
              <a:off x="0" y="0"/>
              <a:ext cx="4678794" cy="2573170"/>
            </a:xfrm>
            <a:custGeom>
              <a:avLst/>
              <a:gdLst/>
              <a:ahLst/>
              <a:cxnLst/>
              <a:rect l="l" t="t" r="r" b="b"/>
              <a:pathLst>
                <a:path w="4678794" h="2573170" extrusionOk="0">
                  <a:moveTo>
                    <a:pt x="22226" y="0"/>
                  </a:moveTo>
                  <a:lnTo>
                    <a:pt x="4656568" y="0"/>
                  </a:lnTo>
                  <a:cubicBezTo>
                    <a:pt x="4668843" y="0"/>
                    <a:pt x="4678794" y="9951"/>
                    <a:pt x="4678794" y="22226"/>
                  </a:cubicBezTo>
                  <a:lnTo>
                    <a:pt x="4678794" y="2550944"/>
                  </a:lnTo>
                  <a:cubicBezTo>
                    <a:pt x="4678794" y="2556839"/>
                    <a:pt x="4676452" y="2562492"/>
                    <a:pt x="4672284" y="2566660"/>
                  </a:cubicBezTo>
                  <a:cubicBezTo>
                    <a:pt x="4668116" y="2570828"/>
                    <a:pt x="4662463" y="2573170"/>
                    <a:pt x="4656568" y="2573170"/>
                  </a:cubicBezTo>
                  <a:lnTo>
                    <a:pt x="22226" y="2573170"/>
                  </a:lnTo>
                  <a:cubicBezTo>
                    <a:pt x="9951" y="2573170"/>
                    <a:pt x="0" y="2563219"/>
                    <a:pt x="0" y="2550944"/>
                  </a:cubicBezTo>
                  <a:lnTo>
                    <a:pt x="0" y="22226"/>
                  </a:lnTo>
                  <a:cubicBezTo>
                    <a:pt x="0" y="9951"/>
                    <a:pt x="9951" y="0"/>
                    <a:pt x="22226" y="0"/>
                  </a:cubicBez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6" name="Google Shape;286;p17"/>
            <p:cNvSpPr txBox="1"/>
            <p:nvPr/>
          </p:nvSpPr>
          <p:spPr>
            <a:xfrm>
              <a:off x="0" y="38100"/>
              <a:ext cx="4678794" cy="2535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20722"/>
                </a:lnSpc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7"/>
          <p:cNvGrpSpPr/>
          <p:nvPr/>
        </p:nvGrpSpPr>
        <p:grpSpPr>
          <a:xfrm>
            <a:off x="12060222" y="8205875"/>
            <a:ext cx="41569" cy="315075"/>
            <a:chOff x="0" y="0"/>
            <a:chExt cx="13929" cy="105579"/>
          </a:xfrm>
        </p:grpSpPr>
        <p:sp>
          <p:nvSpPr>
            <p:cNvPr id="288" name="Google Shape;288;p17"/>
            <p:cNvSpPr/>
            <p:nvPr/>
          </p:nvSpPr>
          <p:spPr>
            <a:xfrm>
              <a:off x="0" y="0"/>
              <a:ext cx="13929" cy="105579"/>
            </a:xfrm>
            <a:custGeom>
              <a:avLst/>
              <a:gdLst/>
              <a:ahLst/>
              <a:cxnLst/>
              <a:rect l="l" t="t" r="r" b="b"/>
              <a:pathLst>
                <a:path w="13929" h="105579" extrusionOk="0">
                  <a:moveTo>
                    <a:pt x="0" y="0"/>
                  </a:moveTo>
                  <a:lnTo>
                    <a:pt x="13929" y="0"/>
                  </a:lnTo>
                  <a:lnTo>
                    <a:pt x="13929" y="105579"/>
                  </a:lnTo>
                  <a:lnTo>
                    <a:pt x="0" y="105579"/>
                  </a:ln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</p:sp>
        <p:sp>
          <p:nvSpPr>
            <p:cNvPr id="289" name="Google Shape;289;p17"/>
            <p:cNvSpPr txBox="1"/>
            <p:nvPr/>
          </p:nvSpPr>
          <p:spPr>
            <a:xfrm>
              <a:off x="0" y="38100"/>
              <a:ext cx="13929" cy="67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919" tIns="39919" rIns="39919" bIns="39919" anchor="ctr" anchorCtr="0">
              <a:noAutofit/>
            </a:bodyPr>
            <a:lstStyle/>
            <a:p>
              <a:pPr algn="ctr">
                <a:lnSpc>
                  <a:spcPct val="120722"/>
                </a:lnSpc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7"/>
          <p:cNvSpPr txBox="1"/>
          <p:nvPr/>
        </p:nvSpPr>
        <p:spPr>
          <a:xfrm>
            <a:off x="627391" y="1285878"/>
            <a:ext cx="12461222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Tx/>
            </a:pPr>
            <a:r>
              <a:rPr lang="bg-BG" altLang="zh-CN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Инициативи на </a:t>
            </a:r>
          </a:p>
          <a:p>
            <a:pPr lvl="0" algn="ctr">
              <a:buClrTx/>
            </a:pPr>
            <a:r>
              <a:rPr lang="bg-BG" altLang="zh-CN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Министерство на околната среда и водите </a:t>
            </a:r>
          </a:p>
          <a:p>
            <a:pPr lvl="0" algn="ctr">
              <a:buClrTx/>
            </a:pPr>
            <a:r>
              <a:rPr lang="bg-BG" altLang="zh-CN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и неговите регионални структури </a:t>
            </a:r>
          </a:p>
          <a:p>
            <a:pPr lvl="0" algn="ctr">
              <a:buClrTx/>
            </a:pPr>
            <a:r>
              <a:rPr lang="bg-BG" altLang="zh-CN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за отбелязване на </a:t>
            </a:r>
          </a:p>
          <a:p>
            <a:pPr lvl="0" algn="ctr">
              <a:buClrTx/>
            </a:pPr>
            <a:r>
              <a:rPr lang="ru-RU" sz="3600" b="1" kern="12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Деня</a:t>
            </a:r>
            <a:r>
              <a:rPr lang="ru-RU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3600" b="1" kern="12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околната</a:t>
            </a:r>
            <a:r>
              <a:rPr lang="ru-RU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среда – 5 </a:t>
            </a:r>
            <a:r>
              <a:rPr lang="ru-RU" sz="3600" b="1" kern="12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юни</a:t>
            </a:r>
            <a:r>
              <a:rPr lang="ru-RU" sz="3600" b="1" kern="1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 г.</a:t>
            </a:r>
          </a:p>
        </p:txBody>
      </p:sp>
      <p:pic>
        <p:nvPicPr>
          <p:cNvPr id="293" name="Google Shape;293;p17"/>
          <p:cNvPicPr preferRelativeResize="0"/>
          <p:nvPr/>
        </p:nvPicPr>
        <p:blipFill rotWithShape="1">
          <a:blip r:embed="rId3">
            <a:alphaModFix/>
          </a:blip>
          <a:srcRect b="41735"/>
          <a:stretch/>
        </p:blipFill>
        <p:spPr>
          <a:xfrm>
            <a:off x="1044602" y="4505797"/>
            <a:ext cx="11626802" cy="449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885" y="6272496"/>
            <a:ext cx="1312256" cy="17950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12067070" y="7631756"/>
            <a:ext cx="52875" cy="1175625"/>
          </a:xfrm>
          <a:prstGeom prst="rect">
            <a:avLst/>
          </a:prstGeom>
          <a:solidFill>
            <a:srgbClr val="8BDBB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496;p26"/>
          <p:cNvGrpSpPr/>
          <p:nvPr/>
        </p:nvGrpSpPr>
        <p:grpSpPr>
          <a:xfrm>
            <a:off x="373601" y="575164"/>
            <a:ext cx="1999498" cy="1917671"/>
            <a:chOff x="0" y="0"/>
            <a:chExt cx="812800" cy="812800"/>
          </a:xfrm>
        </p:grpSpPr>
        <p:sp>
          <p:nvSpPr>
            <p:cNvPr id="15" name="Google Shape;497;p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E4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498;p2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20722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64935"/>
              </p:ext>
            </p:extLst>
          </p:nvPr>
        </p:nvGraphicFramePr>
        <p:xfrm>
          <a:off x="542260" y="605117"/>
          <a:ext cx="12705907" cy="7358669"/>
        </p:xfrm>
        <a:graphic>
          <a:graphicData uri="http://schemas.openxmlformats.org/drawingml/2006/table">
            <a:tbl>
              <a:tblPr firstRow="1" firstCol="1" bandRow="1"/>
              <a:tblGrid>
                <a:gridCol w="5676991">
                  <a:extLst>
                    <a:ext uri="{9D8B030D-6E8A-4147-A177-3AD203B41FA5}">
                      <a16:colId xmlns:a16="http://schemas.microsoft.com/office/drawing/2014/main" val="2549022071"/>
                    </a:ext>
                  </a:extLst>
                </a:gridCol>
                <a:gridCol w="3345392">
                  <a:extLst>
                    <a:ext uri="{9D8B030D-6E8A-4147-A177-3AD203B41FA5}">
                      <a16:colId xmlns:a16="http://schemas.microsoft.com/office/drawing/2014/main" val="2428127349"/>
                    </a:ext>
                  </a:extLst>
                </a:gridCol>
                <a:gridCol w="1460371">
                  <a:extLst>
                    <a:ext uri="{9D8B030D-6E8A-4147-A177-3AD203B41FA5}">
                      <a16:colId xmlns:a16="http://schemas.microsoft.com/office/drawing/2014/main" val="117879660"/>
                    </a:ext>
                  </a:extLst>
                </a:gridCol>
                <a:gridCol w="2223153">
                  <a:extLst>
                    <a:ext uri="{9D8B030D-6E8A-4147-A177-3AD203B41FA5}">
                      <a16:colId xmlns:a16="http://schemas.microsoft.com/office/drawing/2014/main" val="943103499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Инициативи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Място на провеждане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Организатор/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Партньор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8143"/>
                  </a:ext>
                </a:extLst>
              </a:tr>
              <a:tr h="612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Образователна екологична програма за НП „Рила“ с участието на ученици от Второ ОУ „Димитър Благоев“ – 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</a:t>
                      </a:r>
                      <a:r>
                        <a:rPr lang="bg-BG" sz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Карталска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поляна, ПУ-Благоевград, НП „Рила“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en-US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.06.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 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„Рила“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11970"/>
                  </a:ext>
                </a:extLst>
              </a:tr>
              <a:tr h="49329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с деца от 10 клас 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ПГ „Константин 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Фотинов“</a:t>
                      </a:r>
                      <a:r>
                        <a:rPr lang="bg-BG" sz="1200" baseline="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Самоков.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ПИЦ-Самоков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en-US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.06.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 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„Рила“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15495"/>
                  </a:ext>
                </a:extLst>
              </a:tr>
              <a:tr h="678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Кръгла маса по повод Световния дан на околната среда в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ЮЗУ „Неофит Рилски“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Благоевград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en-US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.06.</a:t>
                      </a:r>
                      <a:r>
                        <a:rPr lang="bg-BG" sz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bg-BG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ЮЗУ „Н. Рилски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„Рила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07689"/>
                  </a:ext>
                </a:extLst>
              </a:tr>
              <a:tr h="3991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еко-фестивал 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открито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повод 5 юни – Световен ден на околната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„Македония“, Благоевград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.06.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 Партнърс България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Община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</a:p>
                  </a:txBody>
                  <a:tcPr marL="47083" marR="47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25711"/>
                  </a:ext>
                </a:extLst>
              </a:tr>
              <a:tr h="427853">
                <a:tc>
                  <a:txBody>
                    <a:bodyPr/>
                    <a:lstStyle/>
                    <a:p>
                      <a:pPr marL="68580"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Изработка на рекламен билборд с детски рисунки с посланието „Нарисуваха ни свят чист и красив…Нека го съхраним такъв!“.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 София, Природозащитен информационен център „Витоша“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05.06. – септември 2025 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bg-BG" sz="12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g-BG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София</a:t>
                      </a:r>
                      <a:r>
                        <a:rPr lang="bg-BG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641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 marR="530860"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Запознаване на децата от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ДГ „Слънце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 в гр. Златица с Деня на околната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изрисуване на платно с елементи от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природата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</a:t>
                      </a:r>
                      <a:r>
                        <a:rPr lang="bg-BG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Златица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20.05.2025 </a:t>
                      </a:r>
                      <a:r>
                        <a:rPr lang="bg-BG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bg-BG" sz="12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g-BG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София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76358"/>
                  </a:ext>
                </a:extLst>
              </a:tr>
              <a:tr h="873926">
                <a:tc>
                  <a:txBody>
                    <a:bodyPr/>
                    <a:lstStyle/>
                    <a:p>
                      <a:pPr marL="68580"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Организиране</a:t>
                      </a:r>
                      <a:r>
                        <a:rPr lang="bg-BG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bg-BG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открит</a:t>
                      </a:r>
                      <a:r>
                        <a:rPr lang="bg-BG" sz="12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bg-BG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повод Деня на околната среда с фокус върху начините за намаляване на замърсяването с пластмаса в Професионална гимназия по екология и биотехнологии „Проф. д-р Асен Златаров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“. Провеждане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интерактивно занимание – облепяне на платно за рисуване с пластмасови капачки с послание. 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</a:t>
                      </a:r>
                      <a:r>
                        <a:rPr lang="bg-BG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София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05.06.2025 </a:t>
                      </a:r>
                      <a:r>
                        <a:rPr lang="bg-BG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bg-BG" sz="12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bg-BG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София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11750"/>
                  </a:ext>
                </a:extLst>
              </a:tr>
              <a:tr h="586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Среща-дискусия на тема: „Биоразнообразие и екологичен туризъм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„Св. Св. Кирил и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Методий“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Рудозем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28.05.2025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Смолян;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Сдружение „Млади изследователи за младежко развитие“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Смолян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91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Представяне на фото изложба „Споделена визия за екологичната мрежа Натура 2000 в регион Смолян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„Св. Св. Кирил и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Методий“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Рудозем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28.05 - 30.05.2025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Смолян;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Смолян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5188"/>
                  </a:ext>
                </a:extLst>
              </a:tr>
              <a:tr h="554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Видео-урок и забавни гатанки за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биоразнообразието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Засаждане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цветя за по-чиста околна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ДГ „Славейче“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Смолян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Смолян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5621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Среща-дискусия на тема: „По-малко пластмаса за по-чиста околна среда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Смолян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Смолян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37515"/>
                  </a:ext>
                </a:extLst>
              </a:tr>
              <a:tr h="592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Представяне на изложба от рисунки/проекти на ученици от ОУ „Иван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Вазов“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Смолян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Смолян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04.06 - 13.06.2025 г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Смолян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792190"/>
                  </a:ext>
                </a:extLst>
              </a:tr>
            </a:tbl>
          </a:graphicData>
        </a:graphic>
      </p:graphicFrame>
      <p:sp>
        <p:nvSpPr>
          <p:cNvPr id="5" name="Google Shape;730;p33"/>
          <p:cNvSpPr/>
          <p:nvPr/>
        </p:nvSpPr>
        <p:spPr>
          <a:xfrm>
            <a:off x="247315" y="8108864"/>
            <a:ext cx="3993777" cy="1930573"/>
          </a:xfrm>
          <a:custGeom>
            <a:avLst/>
            <a:gdLst/>
            <a:ahLst/>
            <a:cxnLst/>
            <a:rect l="l" t="t" r="r" b="b"/>
            <a:pathLst>
              <a:path w="1874680" h="1034127" extrusionOk="0">
                <a:moveTo>
                  <a:pt x="0" y="0"/>
                </a:moveTo>
                <a:lnTo>
                  <a:pt x="1874680" y="0"/>
                </a:lnTo>
                <a:lnTo>
                  <a:pt x="1874680" y="1034127"/>
                </a:lnTo>
                <a:lnTo>
                  <a:pt x="0" y="1034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277"/>
            </a:stretch>
          </a:blip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194" y="9644451"/>
            <a:ext cx="3778624" cy="38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94" y="8030098"/>
            <a:ext cx="3785346" cy="199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023" y="8663819"/>
            <a:ext cx="457280" cy="197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9665" y="8471648"/>
            <a:ext cx="2956937" cy="1561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7058" y="8877397"/>
            <a:ext cx="521335" cy="26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8772" y="8108574"/>
            <a:ext cx="765283" cy="555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8004" y="8171393"/>
            <a:ext cx="590117" cy="42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5135" y="8310282"/>
            <a:ext cx="602690" cy="438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7765" y="8730841"/>
            <a:ext cx="486099" cy="103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7553" y="8877397"/>
            <a:ext cx="475368" cy="1010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8959" y="8663820"/>
            <a:ext cx="504538" cy="1072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4051" y="8762715"/>
            <a:ext cx="506012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2733" y="8667089"/>
            <a:ext cx="506012" cy="10729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41313"/>
              </p:ext>
            </p:extLst>
          </p:nvPr>
        </p:nvGraphicFramePr>
        <p:xfrm>
          <a:off x="542260" y="605118"/>
          <a:ext cx="12695276" cy="7897557"/>
        </p:xfrm>
        <a:graphic>
          <a:graphicData uri="http://schemas.openxmlformats.org/drawingml/2006/table">
            <a:tbl>
              <a:tblPr firstRow="1" firstCol="1" bandRow="1"/>
              <a:tblGrid>
                <a:gridCol w="5672241">
                  <a:extLst>
                    <a:ext uri="{9D8B030D-6E8A-4147-A177-3AD203B41FA5}">
                      <a16:colId xmlns:a16="http://schemas.microsoft.com/office/drawing/2014/main" val="2549022071"/>
                    </a:ext>
                  </a:extLst>
                </a:gridCol>
                <a:gridCol w="3342593">
                  <a:extLst>
                    <a:ext uri="{9D8B030D-6E8A-4147-A177-3AD203B41FA5}">
                      <a16:colId xmlns:a16="http://schemas.microsoft.com/office/drawing/2014/main" val="2428127349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117879660"/>
                    </a:ext>
                  </a:extLst>
                </a:gridCol>
                <a:gridCol w="2221293">
                  <a:extLst>
                    <a:ext uri="{9D8B030D-6E8A-4147-A177-3AD203B41FA5}">
                      <a16:colId xmlns:a16="http://schemas.microsoft.com/office/drawing/2014/main" val="943103499"/>
                    </a:ext>
                  </a:extLst>
                </a:gridCol>
              </a:tblGrid>
              <a:tr h="48202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Инициативи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Място на провеждане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Организатор/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Партньор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8143"/>
                  </a:ext>
                </a:extLst>
              </a:tr>
              <a:tr h="509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Концерт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посветен на околната среда със състави от Младежки център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Хасково.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Младежки център - Хасково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Младежки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център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Хасково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11970"/>
                  </a:ext>
                </a:extLst>
              </a:tr>
              <a:tr h="410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„Природата, това съм аз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!“.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Фейсбук страницата 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- 06.06.2025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15495"/>
                  </a:ext>
                </a:extLst>
              </a:tr>
              <a:tr h="410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„Аз и природата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Фейсбук страницата 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02.06 - 06.06.2025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07689"/>
                  </a:ext>
                </a:extLst>
              </a:tr>
              <a:tr h="3317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ученици от ПГТАТ „Н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Й. Вапцаров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Хасково.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Посетителски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център на РИОСВ - Хасково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25711"/>
                  </a:ext>
                </a:extLst>
              </a:tr>
              <a:tr h="355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Разходка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парк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Кенана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с беседа с ученици от СУ „В. Левски“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Хасково.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Кенана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“, Хасково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Хасково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64118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празник в ОУ „Св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Кирил и Методий“ в с. Орешник, </a:t>
                      </a:r>
                      <a:r>
                        <a:rPr lang="bg-BG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Тополовградско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Св.св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Кирил и Методий“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Орешник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Хасково;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„Св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Кирил и Методий“ в с. Орешник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76358"/>
                  </a:ext>
                </a:extLst>
              </a:tr>
              <a:tr h="876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Образователна визита от  ученици на СОУ „Методи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Митевски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Брицо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Делчево, Северна Македония, изучаващи химия и екология. Инициативата цели да насърчи младежкия интерес към екологичните науки и устойчивото развитие, както и да създаде основа за бъдещо трансгранично сътрудничество в областта на образованието и екологията.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Заседателната зала на РИОСВ – Стара Загора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03.06.2025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Стара Загора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11750"/>
                  </a:ext>
                </a:extLst>
              </a:tr>
              <a:tr h="701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Експерти от направление „Отпадъци“ при РИОСВ – Стара Загора и представител на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Рекотуб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 ЕООД отбелязват Световния ден на околната среда с видео урок, представящ процеса на рециклиране на пластмасови капачки и бутилки и тяхното последващо оползотворяване.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ОУ „Веселин Ханчев“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Загора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Стара Загора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9193"/>
                  </a:ext>
                </a:extLst>
              </a:tr>
              <a:tr h="593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Провеждане на дебат на тема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„Малките стъпки или големите реформи-кое наистина спасява природата“ между клубове по дебати на СУ „Панайот Волов“ и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„Сава </a:t>
                      </a:r>
                      <a:r>
                        <a:rPr lang="bg-BG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Доброплодни</a:t>
                      </a:r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14:30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Шумен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5188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на отворени врати в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Шумен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информационна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кампания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целяща да намали прекомерното използване на пластмаса под наслов „Невидимият враг: Пластмасата около нас и в нас“.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09.06 - 10.06.2025 г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Шумен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5621"/>
                  </a:ext>
                </a:extLst>
              </a:tr>
              <a:tr h="368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Екологична инициатива с ученици от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ти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ти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 при ОУ „Кирил и Методий“ 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Преслав на тема „Чиста планета без пластмаса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„Кирил и Методий“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Велики Преслав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Шумен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37515"/>
                  </a:ext>
                </a:extLst>
              </a:tr>
              <a:tr h="451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 инициативата под мотото „Зелени герои в действие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“,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целяща да насърчи екологичното мислене и активното участие в опазването на околната среда.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30.05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Шумен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792190"/>
                  </a:ext>
                </a:extLst>
              </a:tr>
              <a:tr h="408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Засаждане на храсти и дървета в двора на училище „Св. св. Кирил и Методий“, с. Габровница, общ.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Монтана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 училище „Св. св. Кирил и Методий“, с. Габровница, общ. Монтана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Монтана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466285"/>
                  </a:ext>
                </a:extLst>
              </a:tr>
              <a:tr h="812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Почистване на парк „Калето“ в гр. Монтана съвместно със служители на РИОСВ – Монтана и служители от Областна администрация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Монтана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 „Калето“ в гр. Монтана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Монтана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54968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1" y="8608357"/>
            <a:ext cx="1328892" cy="1452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823" y="8608357"/>
            <a:ext cx="1392838" cy="1450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10" y="8608357"/>
            <a:ext cx="1329043" cy="1450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553" y="8608357"/>
            <a:ext cx="1329043" cy="1450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45" y="8608357"/>
            <a:ext cx="1329043" cy="1450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488" y="8608357"/>
            <a:ext cx="1329043" cy="1450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380" y="8608357"/>
            <a:ext cx="1329043" cy="1450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272" y="8608357"/>
            <a:ext cx="1329043" cy="1450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164" y="8608357"/>
            <a:ext cx="1329043" cy="1450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905" y="8608357"/>
            <a:ext cx="132904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7960"/>
              </p:ext>
            </p:extLst>
          </p:nvPr>
        </p:nvGraphicFramePr>
        <p:xfrm>
          <a:off x="542260" y="605118"/>
          <a:ext cx="12695276" cy="8162275"/>
        </p:xfrm>
        <a:graphic>
          <a:graphicData uri="http://schemas.openxmlformats.org/drawingml/2006/table">
            <a:tbl>
              <a:tblPr firstRow="1" firstCol="1" bandRow="1"/>
              <a:tblGrid>
                <a:gridCol w="5672241">
                  <a:extLst>
                    <a:ext uri="{9D8B030D-6E8A-4147-A177-3AD203B41FA5}">
                      <a16:colId xmlns:a16="http://schemas.microsoft.com/office/drawing/2014/main" val="2549022071"/>
                    </a:ext>
                  </a:extLst>
                </a:gridCol>
                <a:gridCol w="3342593">
                  <a:extLst>
                    <a:ext uri="{9D8B030D-6E8A-4147-A177-3AD203B41FA5}">
                      <a16:colId xmlns:a16="http://schemas.microsoft.com/office/drawing/2014/main" val="2428127349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117879660"/>
                    </a:ext>
                  </a:extLst>
                </a:gridCol>
                <a:gridCol w="2221293">
                  <a:extLst>
                    <a:ext uri="{9D8B030D-6E8A-4147-A177-3AD203B41FA5}">
                      <a16:colId xmlns:a16="http://schemas.microsoft.com/office/drawing/2014/main" val="943103499"/>
                    </a:ext>
                  </a:extLst>
                </a:gridCol>
              </a:tblGrid>
              <a:tr h="49071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Инициативи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Място на провеждане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Организатор/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Партньор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8143"/>
                  </a:ext>
                </a:extLst>
              </a:tr>
              <a:tr h="40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Открити уроци с учениците от петите класове на СУ „Иван Вазов“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„Иван Вазов“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11970"/>
                  </a:ext>
                </a:extLst>
              </a:tr>
              <a:tr h="471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и образователни занимания с децата от трета и четвърта група на ДГ „Роса“ – 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ДГ „Роса“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15495"/>
                  </a:ext>
                </a:extLst>
              </a:tr>
              <a:tr h="471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Открити уроци и тематични занимания с учениците от седмите класове на СУИЧЕ „Свети Климент Охридски“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Благоевград.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СУИЧЕ „Свети Климент Охридски“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07689"/>
                  </a:ext>
                </a:extLst>
              </a:tr>
              <a:tr h="381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и образователни занимания с децата от трета и четвърта група на ДГ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12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„Алени макове“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Благоевград.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ДГ №12 „Алени макове“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25711"/>
                  </a:ext>
                </a:extLst>
              </a:tr>
              <a:tr h="408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и образователни занимания с децата от ДГ „Д-р Тодора Миладинова“ – 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Рила.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ДГ „Д-р Тодора Миладинова“ – 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64118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 урок и беседа с учениците от ОУ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Аверкий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Попстоянов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Рила.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Аверкий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Попстоянов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76358"/>
                  </a:ext>
                </a:extLst>
              </a:tr>
              <a:tr h="529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Открити уроци и презентации с учениците от пети и шести клас на Девето ОУ „Пейо Яворов“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Благоевград.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„Пейо Яворов“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Благоевград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Благоевград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11750"/>
                  </a:ext>
                </a:extLst>
              </a:tr>
              <a:tr h="560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 ателие „Еко бижутер“ – изработване на уникални лични украшения изцяло от природни материали в рамките на проект Детски Арт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Хепанинг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„На брега на реката“ на СНЦ „Дунавско сияние“.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- Русе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СНЦ „Дунавско сияние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Русе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9193"/>
                  </a:ext>
                </a:extLst>
              </a:tr>
              <a:tr h="535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XXXIV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Международен екологичен форум „Сребърна“, посветен на Световния ден на околната среда.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Салона на община Силистра, ПР „Сребърна“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 – 07.06.2025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ЦПЛР ОДК - Силистра, община Силистра, с партньорството на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Русе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5188"/>
                  </a:ext>
                </a:extLst>
              </a:tr>
              <a:tr h="529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„Замърсяване с пластмаса в градската и паркова среда“ -  посещение 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8-ми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 от ПГО „Недка Иван Обретенова“ – гр. Русе.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- Русе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Русе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5621"/>
                  </a:ext>
                </a:extLst>
              </a:tr>
              <a:tr h="535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 ателие „Еко художници“ – рисуване на Дунавски пейзажи, изгреви, залези и апликиране с естествени материали/ отпадъци,  в рамките на проект Детски Арт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Хепанинг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„На брега на реката“ на СНЦ „Дунавско сияние“.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- Русе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СНЦ „Дунавско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сияние“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Русе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37515"/>
                  </a:ext>
                </a:extLst>
              </a:tr>
              <a:tr h="616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„Натура 2000“ - ползи за природата и хората в община Белово“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среща със заинтересовани страни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повод обявяването на защитена зона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0000636 „Ниска Рила“.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Община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Пазарджик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792190"/>
                  </a:ext>
                </a:extLst>
              </a:tr>
              <a:tr h="899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„Яко е да си еко“ – практическо занятие за ползите от рециклиране на отпадъците от домакинствата и на излезли от употреба батерии и предоставяне на преса за пластмасови бутилки – подарък от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Пазарджик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разделно събиране и рециклиране на пластмасови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отпадъци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НУ “Васил Левски“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град Пазарджик.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“Васил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Левски“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Пазарджик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Пазарджик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Левски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Пазарджик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26503"/>
                  </a:ext>
                </a:extLst>
              </a:tr>
              <a:tr h="836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„Как да намалим замърсяването с пластмаси?“ – презентация на РИОСВ и дискусия с десетокласници на тема: „Кои свои навици ще промените в полза на околната среда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</a:t>
                      </a:r>
                      <a:r>
                        <a:rPr lang="en-US" sz="12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bg-BG" sz="12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</a:t>
                      </a:r>
                      <a:r>
                        <a:rPr lang="bg-BG" sz="12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Св. Кирил и </a:t>
                      </a:r>
                      <a:r>
                        <a:rPr lang="bg-BG" sz="12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Методий“</a:t>
                      </a:r>
                      <a:r>
                        <a:rPr lang="bg-BG" sz="12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Велинград</a:t>
                      </a:r>
                      <a:endParaRPr lang="bg-BG" sz="12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Пазарджик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“Св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Кирил и Методий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Велинград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4526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6" y="8969188"/>
            <a:ext cx="2138082" cy="1066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88" y="8981166"/>
            <a:ext cx="2260727" cy="105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15" y="8908207"/>
            <a:ext cx="2272126" cy="1127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901" y="8824837"/>
            <a:ext cx="2440179" cy="121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948" y="8975218"/>
            <a:ext cx="2137052" cy="1060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674" y="8981166"/>
            <a:ext cx="2144620" cy="1063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40" y="8840352"/>
            <a:ext cx="603556" cy="43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680" y="8840351"/>
            <a:ext cx="503237" cy="365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546" y="8852706"/>
            <a:ext cx="499915" cy="365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100" y="8876931"/>
            <a:ext cx="499915" cy="365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1402" y="8876931"/>
            <a:ext cx="499915" cy="365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651" y="8865680"/>
            <a:ext cx="499915" cy="365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7" y="8792322"/>
            <a:ext cx="49991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45675"/>
              </p:ext>
            </p:extLst>
          </p:nvPr>
        </p:nvGraphicFramePr>
        <p:xfrm>
          <a:off x="542260" y="605118"/>
          <a:ext cx="12695276" cy="8315598"/>
        </p:xfrm>
        <a:graphic>
          <a:graphicData uri="http://schemas.openxmlformats.org/drawingml/2006/table">
            <a:tbl>
              <a:tblPr firstRow="1" firstCol="1" bandRow="1"/>
              <a:tblGrid>
                <a:gridCol w="5672241">
                  <a:extLst>
                    <a:ext uri="{9D8B030D-6E8A-4147-A177-3AD203B41FA5}">
                      <a16:colId xmlns:a16="http://schemas.microsoft.com/office/drawing/2014/main" val="2549022071"/>
                    </a:ext>
                  </a:extLst>
                </a:gridCol>
                <a:gridCol w="3342593">
                  <a:extLst>
                    <a:ext uri="{9D8B030D-6E8A-4147-A177-3AD203B41FA5}">
                      <a16:colId xmlns:a16="http://schemas.microsoft.com/office/drawing/2014/main" val="2428127349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117879660"/>
                    </a:ext>
                  </a:extLst>
                </a:gridCol>
                <a:gridCol w="2221293">
                  <a:extLst>
                    <a:ext uri="{9D8B030D-6E8A-4147-A177-3AD203B41FA5}">
                      <a16:colId xmlns:a16="http://schemas.microsoft.com/office/drawing/2014/main" val="943103499"/>
                    </a:ext>
                  </a:extLst>
                </a:gridCol>
              </a:tblGrid>
              <a:tr h="4779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Инициативи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Място на провеждане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Организатор/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Партньор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8143"/>
                  </a:ext>
                </a:extLst>
              </a:tr>
              <a:tr h="468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 урок и дискусия с ученици от Второ ОУ ‚Никола Й.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Вапцаров“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Варна.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02.06.2025 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07689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„Предай пластмасова бутилка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04.06.2025 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25711"/>
                  </a:ext>
                </a:extLst>
              </a:tr>
              <a:tr h="547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990600" algn="l"/>
                        </a:tabLs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Образователно-теренна експедиция.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990600" algn="l"/>
                        </a:tabLs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Светилище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Бендида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общ. Суворово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64118"/>
                  </a:ext>
                </a:extLst>
              </a:tr>
              <a:tr h="43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990600" algn="l"/>
                        </a:tabLs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Създаване на зелени класни стаи около ОУ „Христо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Ботев“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с.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Чернево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област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Варна. 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990600" algn="l"/>
                        </a:tabLs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Чернево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76358"/>
                  </a:ext>
                </a:extLst>
              </a:tr>
              <a:tr h="554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990600" algn="l"/>
                        </a:tabLs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Интерпретативен маршрут до природните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забележителности.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Екопътека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Батаклията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- водопад и извор „Св. Николай Чудотворец“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11750"/>
                  </a:ext>
                </a:extLst>
              </a:tr>
              <a:tr h="30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 - урок на ученици от СУ „Димчо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Дебелянов“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Варна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06.06.2025 г.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БДЧР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9193"/>
                  </a:ext>
                </a:extLst>
              </a:tr>
              <a:tr h="43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 кампания по случай Световния ден на околната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Пловдив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2025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Пловдив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5188"/>
                  </a:ext>
                </a:extLst>
              </a:tr>
              <a:tr h="526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 урок пред ученици от ОУ „Елин Пелин“ и представяне на </a:t>
                      </a:r>
                      <a:r>
                        <a:rPr lang="bg-BG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екоизложби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- Пловдив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Пловдив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Сдружение „Зелени Балкани“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5621"/>
                  </a:ext>
                </a:extLst>
              </a:tr>
              <a:tr h="421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Пешеходен преход до „Божият мост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Природна забележителност „Божият мост“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Враца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37515"/>
                  </a:ext>
                </a:extLst>
              </a:tr>
              <a:tr h="457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Зелена седмица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 сложим край на замърсяването с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пластмаса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Посетителски информационен център – гр. Банско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02.06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06.06.2025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„Пирин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792190"/>
                  </a:ext>
                </a:extLst>
              </a:tr>
              <a:tr h="357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Образователна инициатива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 пазим природата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?”.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Образователна пътека „Ролбан“, ПУ Вихрен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„Пирин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963570"/>
                  </a:ext>
                </a:extLst>
              </a:tr>
              <a:tr h="651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Почистване на пътеки и кътове за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отдих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Кулиното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(ПУ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Баюви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дупки), м.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Мочарата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т. Тузлата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(ПУ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Безбог), м.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Спано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поле (ПУ Каменица), р.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Тисата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(ПУ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Синаница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„Пирин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101525"/>
                  </a:ext>
                </a:extLst>
              </a:tr>
              <a:tr h="5495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Почистване на района около ски зона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Банско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„Шилигарника, ПУ Вихрен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07.06.2025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 „Пирин“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Спортен клуб на ветераните - Банско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354144"/>
                  </a:ext>
                </a:extLst>
              </a:tr>
              <a:tr h="47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Среща-обсъждане на тема „Устойчиви модели за региони и градска среда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гр.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Сливен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Сдружение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 Сливен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“;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84419"/>
                  </a:ext>
                </a:extLst>
              </a:tr>
              <a:tr h="30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Образователна беседа: Опазване биоразнообразието на ПР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Атанасовско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езеро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„Пейо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Яворов“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Бургас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29.05.2025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Бургас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459169"/>
                  </a:ext>
                </a:extLst>
              </a:tr>
              <a:tr h="396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на представителите на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орнитофауната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ПР „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Атанасовско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езеро“ на Укритие за наблюдение на птици при поддържания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резерват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Укритие за наблюдение на птици при ПР „Атанасовско езеро“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Бургас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05650"/>
                  </a:ext>
                </a:extLst>
              </a:tr>
              <a:tr h="51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сложим край на замърсяването с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пластмаса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Английска езикова гимназия „Гео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Милев“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Бургас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Бургас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1855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81" y="9025723"/>
            <a:ext cx="521696" cy="103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77" y="9025722"/>
            <a:ext cx="521697" cy="103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69" y="9025722"/>
            <a:ext cx="524301" cy="103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194" y="9025722"/>
            <a:ext cx="524301" cy="1036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244" y="9025722"/>
            <a:ext cx="524301" cy="1036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294" y="9024710"/>
            <a:ext cx="524301" cy="1036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595" y="9024710"/>
            <a:ext cx="524301" cy="1014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82" y="9024710"/>
            <a:ext cx="524301" cy="1014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21" y="9002976"/>
            <a:ext cx="524301" cy="1036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84" y="9002976"/>
            <a:ext cx="524301" cy="1036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820" y="9013843"/>
            <a:ext cx="524301" cy="1036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576" y="9002976"/>
            <a:ext cx="524301" cy="1036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04" y="9024710"/>
            <a:ext cx="524301" cy="1036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85" y="9024710"/>
            <a:ext cx="524301" cy="10364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873" y="9013843"/>
            <a:ext cx="524301" cy="10364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993" y="9024710"/>
            <a:ext cx="524301" cy="10364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294" y="9024710"/>
            <a:ext cx="524301" cy="1036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595" y="9024710"/>
            <a:ext cx="524301" cy="10364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896" y="9002976"/>
            <a:ext cx="524301" cy="10364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197" y="9013843"/>
            <a:ext cx="524301" cy="10364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892" y="9024710"/>
            <a:ext cx="524301" cy="1036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618" y="9035577"/>
            <a:ext cx="524301" cy="10364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18" y="9035577"/>
            <a:ext cx="524301" cy="10364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9372" y="9024710"/>
            <a:ext cx="652407" cy="10364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779" y="9024710"/>
            <a:ext cx="63151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B5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30689"/>
              </p:ext>
            </p:extLst>
          </p:nvPr>
        </p:nvGraphicFramePr>
        <p:xfrm>
          <a:off x="542260" y="605117"/>
          <a:ext cx="12695276" cy="7184649"/>
        </p:xfrm>
        <a:graphic>
          <a:graphicData uri="http://schemas.openxmlformats.org/drawingml/2006/table">
            <a:tbl>
              <a:tblPr firstRow="1" firstCol="1" bandRow="1"/>
              <a:tblGrid>
                <a:gridCol w="5672241">
                  <a:extLst>
                    <a:ext uri="{9D8B030D-6E8A-4147-A177-3AD203B41FA5}">
                      <a16:colId xmlns:a16="http://schemas.microsoft.com/office/drawing/2014/main" val="2549022071"/>
                    </a:ext>
                  </a:extLst>
                </a:gridCol>
                <a:gridCol w="3342593">
                  <a:extLst>
                    <a:ext uri="{9D8B030D-6E8A-4147-A177-3AD203B41FA5}">
                      <a16:colId xmlns:a16="http://schemas.microsoft.com/office/drawing/2014/main" val="2428127349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117879660"/>
                    </a:ext>
                  </a:extLst>
                </a:gridCol>
                <a:gridCol w="2221293">
                  <a:extLst>
                    <a:ext uri="{9D8B030D-6E8A-4147-A177-3AD203B41FA5}">
                      <a16:colId xmlns:a16="http://schemas.microsoft.com/office/drawing/2014/main" val="943103499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Инициативи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Място на провеждане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Организатор/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Партньор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3" marR="47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8143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 урок с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ДГ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Маргаритка“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Варна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гр. Варна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Варна 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11970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 урок с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 на СУ „Гео Милев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Варна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гр. Варна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09.06.2025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Варна 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15495"/>
                  </a:ext>
                </a:extLst>
              </a:tr>
              <a:tr h="4932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Открит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ученици от 5-ти клас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тема „5 юни 2025 г. Световен ден на околната среда - </a:t>
                      </a:r>
                      <a:r>
                        <a:rPr lang="bg-BG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bg-BG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BeatPlasticPollution</a:t>
                      </a:r>
                      <a:r>
                        <a:rPr lang="bg-BG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#</a:t>
                      </a:r>
                      <a:r>
                        <a:rPr lang="bg-BG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ПобедиПластмасовотоЗамърсяване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 гимназия „Гео Милев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“-</a:t>
                      </a:r>
                      <a:r>
                        <a:rPr lang="bg-BG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Плевен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06.06.2025г.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БДДР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07689"/>
                  </a:ext>
                </a:extLst>
              </a:tr>
              <a:tr h="3991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Екологична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дискусия с ученици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5-ти клас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bg-BG" sz="1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bg-BG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Замърсяването с пластмаса е проблем, който можем да решим</a:t>
                      </a:r>
                      <a:r>
                        <a:rPr lang="bg-BG" sz="1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 гимназия „Гео Милев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“-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Плевен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06.06.2025г.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БДДР</a:t>
                      </a:r>
                      <a:endParaRPr lang="bg-B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25711"/>
                  </a:ext>
                </a:extLst>
              </a:tr>
              <a:tr h="4278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 кампания по случай Деня на околната среда – 5 юни 2025 г.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 учебни заведения в Област Плевен и Област Ловеч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 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–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Плевен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641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Пътуващата изложба „Следи от изчезване“ на минерална вода „Велинград ALCALIA“, гостува в РИОСВ - Велико Търново по повод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Европейския ден на Натура 2000 - 21 май, Международния ден на биологичното разнообразие - 22 май и Световния ден на околната среда – 5 </a:t>
                      </a: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юни.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– Велико Търново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15.05.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12.06.2025 г.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Велико </a:t>
                      </a: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Търново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76358"/>
                  </a:ext>
                </a:extLst>
              </a:tr>
              <a:tr h="736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за защитените видове, включени в изложбата „Следи от изчезване“ пред ученици от ЧПГ „Американски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колеж-Аркус“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 Търново.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– Велико Търново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04.06.2025 г. 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ЧПГ „Американски колеж-Аркус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Велико Търново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11750"/>
                  </a:ext>
                </a:extLst>
              </a:tr>
              <a:tr h="586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за защитените растителни и животински видове, включени в Червената книга на Р България и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правилата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поведение в природата с деца от предучилищна група към ОУ „Св. Патриарх Евтимий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 Търново. Разглеждане на изложбата „Следи от изчезване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– Велико Търново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 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„Св. Патриарх Евтимий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Велико </a:t>
                      </a: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Търново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9193"/>
                  </a:ext>
                </a:extLst>
              </a:tr>
              <a:tr h="533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за Световния ден на околната среда с ученици от 4-ти клас на ОУ „Димитър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Търново и разглеждане на изложбата „Следи от изчезване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– Велико Търново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 „Димитър Благоев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Велико Търново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5188"/>
                  </a:ext>
                </a:extLst>
              </a:tr>
              <a:tr h="532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за Световния ден на околната среда с ученици от 4-ти клас на СУ „Вела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Благоева“</a:t>
                      </a:r>
                      <a:r>
                        <a:rPr lang="bg-BG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Търново и разглеждане на изложбата „Следи от изчезване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– Велико Търново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„Вела Благоева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Велико Търново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5621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за защитените растителни и животински видове, включени в Червената книга на Р България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правилата за поведение в природата с ученици от Лятна академия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 English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2025. Разглеждане на изложбата „Следи от изчезване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център на РИОСВ – Велико Търново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06.06.2025 г.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Училища Европа Велико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Търново;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РИОСВ - Велико </a:t>
                      </a: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Търново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37515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Тематични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екозанимания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ученици от </a:t>
                      </a: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габровски </a:t>
                      </a:r>
                      <a:r>
                        <a:rPr lang="bg-BG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училища.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Учебно-информационен център ДНПЦБ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Габрово/Зелена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класна стая - ДНПЦБ –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Габрово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05.06.2025 г.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ДНП</a:t>
                      </a:r>
                      <a:r>
                        <a:rPr lang="bg-BG" sz="1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Централен 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Балкан“</a:t>
                      </a:r>
                      <a:endParaRPr lang="bg-B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2546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4" y="8860159"/>
            <a:ext cx="1158165" cy="115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99" y="8859071"/>
            <a:ext cx="1159255" cy="1157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564" y="8769584"/>
            <a:ext cx="1247380" cy="1247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565" y="8776898"/>
            <a:ext cx="1236398" cy="1236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17" y="8824557"/>
            <a:ext cx="1201406" cy="120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142" y="8825023"/>
            <a:ext cx="1200608" cy="1200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785" y="8825628"/>
            <a:ext cx="1196796" cy="1196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944" y="8843771"/>
            <a:ext cx="1191115" cy="1191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368" y="8834350"/>
            <a:ext cx="1252089" cy="1200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457" y="8834350"/>
            <a:ext cx="1251352" cy="1200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0433" y="8825143"/>
            <a:ext cx="1248465" cy="11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8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2609</Words>
  <Application>Microsoft Office PowerPoint</Application>
  <PresentationFormat>Custom</PresentationFormat>
  <Paragraphs>351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Microsoft YaHei</vt:lpstr>
      <vt:lpstr>Catamaran</vt:lpstr>
      <vt:lpstr>Arial</vt:lpstr>
      <vt:lpstr>Signika</vt:lpstr>
      <vt:lpstr>Calibri</vt:lpstr>
      <vt:lpstr>方正姚体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Radoslava Grozeva</dc:creator>
  <cp:lastModifiedBy>Veneta Nacheva</cp:lastModifiedBy>
  <cp:revision>64</cp:revision>
  <dcterms:modified xsi:type="dcterms:W3CDTF">2025-06-05T06:58:37Z</dcterms:modified>
</cp:coreProperties>
</file>