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11BD14-8364-4A01-9603-AD0E60EB0F92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A9BD9-C980-4AB3-B7D6-3C36F28F5C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20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CA9BD9-C980-4AB3-B7D6-3C36F28F5C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00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07D9-46E9-48AA-9C95-2D654BE0DFF4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D75D-CFA9-419A-A858-ADB06308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698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07D9-46E9-48AA-9C95-2D654BE0DFF4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D75D-CFA9-419A-A858-ADB06308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518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07D9-46E9-48AA-9C95-2D654BE0DFF4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D75D-CFA9-419A-A858-ADB06308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976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07D9-46E9-48AA-9C95-2D654BE0DFF4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D75D-CFA9-419A-A858-ADB06308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502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07D9-46E9-48AA-9C95-2D654BE0DFF4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D75D-CFA9-419A-A858-ADB06308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156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07D9-46E9-48AA-9C95-2D654BE0DFF4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D75D-CFA9-419A-A858-ADB06308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542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07D9-46E9-48AA-9C95-2D654BE0DFF4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D75D-CFA9-419A-A858-ADB06308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23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07D9-46E9-48AA-9C95-2D654BE0DFF4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D75D-CFA9-419A-A858-ADB06308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649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07D9-46E9-48AA-9C95-2D654BE0DFF4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D75D-CFA9-419A-A858-ADB06308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2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07D9-46E9-48AA-9C95-2D654BE0DFF4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D75D-CFA9-419A-A858-ADB06308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811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307D9-46E9-48AA-9C95-2D654BE0DFF4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5D75D-CFA9-419A-A858-ADB06308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66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307D9-46E9-48AA-9C95-2D654BE0DFF4}" type="datetimeFigureOut">
              <a:rPr lang="en-US" smtClean="0"/>
              <a:t>6/21/2021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5D75D-CFA9-419A-A858-ADB06308AC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978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158" y="0"/>
            <a:ext cx="48496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846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706" y="0"/>
            <a:ext cx="48485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24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200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72"/>
            <a:ext cx="12188850" cy="685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00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Widescreen</PresentationFormat>
  <Paragraphs>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VKuyumdzhiev</dc:creator>
  <cp:lastModifiedBy>VKuyumdzhiev</cp:lastModifiedBy>
  <cp:revision>2</cp:revision>
  <dcterms:created xsi:type="dcterms:W3CDTF">2021-06-21T13:49:19Z</dcterms:created>
  <dcterms:modified xsi:type="dcterms:W3CDTF">2021-06-21T13:52:54Z</dcterms:modified>
</cp:coreProperties>
</file>