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65" r:id="rId5"/>
    <p:sldId id="261" r:id="rId6"/>
    <p:sldId id="266" r:id="rId7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C6CF1-5558-4333-BEDE-8016D0F7564A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B1174-9AC9-4CBB-A431-F807B723F39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51110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5691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4289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5077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60423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6465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76131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4393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042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909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53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6437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A84E-3E00-40EB-AFCD-4840BE36E081}" type="datetimeFigureOut">
              <a:rPr lang="bg-BG" smtClean="0"/>
              <a:t>25.6.2014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F7BE6-B117-4B37-ADA2-936FABB324A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5624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toma_belev@abv.bg" TargetMode="External"/><Relationship Id="rId2" Type="http://schemas.openxmlformats.org/officeDocument/2006/relationships/hyperlink" Target="mailto:zoristata.stratieva@gmail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733266" y="576453"/>
            <a:ext cx="8934734" cy="1784610"/>
          </a:xfrm>
        </p:spPr>
        <p:txBody>
          <a:bodyPr/>
          <a:lstStyle/>
          <a:p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Асоциация на парковете в България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Снимка: Мрачна гора | Dark Fore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" y="3285476"/>
            <a:ext cx="3641299" cy="24275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нимка: Докато мъглата се оттегля, просветват слънчеви лъчи | Troyan Balkan, Central Balkan Natural Pa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34" y="3285476"/>
            <a:ext cx="3641299" cy="24275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TAcpV1tOjAiIcyY3dwZ9wIlvVgeyxRKB7Hd0IWBuuY8B5Z_0Dpf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141" y="3285477"/>
            <a:ext cx="3947717" cy="242753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15201" y="6211669"/>
            <a:ext cx="263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 София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.06.2014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490" y="576453"/>
            <a:ext cx="1483776" cy="148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3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86" y="114775"/>
            <a:ext cx="1201683" cy="12016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8097" y="3768701"/>
            <a:ext cx="2558684" cy="16085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764275" y="1729233"/>
            <a:ext cx="8488907" cy="4644271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опазване на системата от защитени територии в страната;</a:t>
            </a:r>
          </a:p>
          <a:p>
            <a:pPr algn="l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Съхраняване на биологичното разнообразие на България;</a:t>
            </a:r>
          </a:p>
          <a:p>
            <a:pPr algn="l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Популяризиране на устойчивото развитие чрез балансиране на екологичните, социални и икономически интереси. </a:t>
            </a:r>
            <a:endParaRPr lang="bg-BG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8423" y="114775"/>
            <a:ext cx="2538358" cy="17351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8097" y="1910940"/>
            <a:ext cx="2558684" cy="1738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8097" y="5496636"/>
            <a:ext cx="2558684" cy="133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bg-BG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 цели на АПБ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4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7" y="270115"/>
            <a:ext cx="1550506" cy="1550506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406770" y="1239078"/>
            <a:ext cx="10166532" cy="56189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 на над 38 задания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планове за управление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защитени зони от Натура 2000 и на защитени територии от ЗЗТ;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Разработени 2 ПУ на ЗЗ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Ломовете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Русенски Лом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”; ПУ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Шуменско плато”;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картиране и прилагане на схеми за плащания в България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 (ЗГ- 2011; ЗГ-2012);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наредба за екосистемните ползи от горите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съвместно с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WWF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ИАГ;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 на системи за финансиране на защитените територии в България;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Развиване на подпомагащи биоразнообразието бизнеси;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bg-BG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Дейности на АПБ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2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Картиране на </a:t>
            </a:r>
            <a:r>
              <a:rPr lang="bg-B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екосистемни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услуги в горски екосистеми за нуждите на изготвянето на 1-2 областни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горско-стопански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планове и въвеждане на плащанията за екосистемни услуги.</a:t>
            </a:r>
            <a:endParaRPr lang="bg-B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на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екторни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за системното използване на екосистемните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Горското стопанство.</a:t>
            </a:r>
          </a:p>
          <a:p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 в ГС - политики</a:t>
            </a: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02" y="136073"/>
            <a:ext cx="1554615" cy="1554615"/>
          </a:xfrm>
          <a:prstGeom prst="rect">
            <a:avLst/>
          </a:prstGeom>
        </p:spPr>
      </p:pic>
      <p:sp>
        <p:nvSpPr>
          <p:cNvPr id="5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bg-BG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АПБ има интерес към…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5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инж. Зорница Стратиева 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координатор </a:t>
            </a:r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Асоциация на парковете в България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zoristata.stratieva@gmail.com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00359 884 073 761</a:t>
            </a:r>
          </a:p>
          <a:p>
            <a:pPr marL="0" indent="0">
              <a:buNone/>
            </a:pP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bg-BG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нж. Тома Белев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 Асоциация на парковете в България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toma_belev@abv.bg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bg-B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00359 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373</a:t>
            </a:r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g-B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02" y="136073"/>
            <a:ext cx="1554615" cy="1554615"/>
          </a:xfrm>
          <a:prstGeom prst="rect">
            <a:avLst/>
          </a:prstGeom>
        </p:spPr>
      </p:pic>
      <p:sp>
        <p:nvSpPr>
          <p:cNvPr id="6" name="Rectangle 10"/>
          <p:cNvSpPr>
            <a:spLocks/>
          </p:cNvSpPr>
          <p:nvPr/>
        </p:nvSpPr>
        <p:spPr bwMode="auto">
          <a:xfrm>
            <a:off x="2135836" y="551741"/>
            <a:ext cx="7244340" cy="490332"/>
          </a:xfrm>
          <a:prstGeom prst="rect">
            <a:avLst/>
          </a:prstGeom>
          <a:solidFill>
            <a:srgbClr val="21B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bg-BG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контакти</a:t>
            </a:r>
            <a:r>
              <a:rPr lang="en-US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bg-BG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7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986" y="1560444"/>
            <a:ext cx="6780694" cy="50855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7729" y="271858"/>
            <a:ext cx="8209207" cy="10500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bg-BG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Ви за вниманието!</a:t>
            </a:r>
            <a:endParaRPr lang="bg-BG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203" y="271858"/>
            <a:ext cx="1321666" cy="132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76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242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Асоциация на парковете в България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Асоциация на парковете в България</dc:title>
  <dc:creator>Zory</dc:creator>
  <cp:lastModifiedBy>Zory</cp:lastModifiedBy>
  <cp:revision>33</cp:revision>
  <dcterms:created xsi:type="dcterms:W3CDTF">2014-06-25T06:47:36Z</dcterms:created>
  <dcterms:modified xsi:type="dcterms:W3CDTF">2014-06-25T23:14:17Z</dcterms:modified>
</cp:coreProperties>
</file>