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538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43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8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244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320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467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20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317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520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905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95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0CF9C-2E4E-4C31-BB0D-DD2841D01535}" type="datetimeFigureOut">
              <a:rPr lang="nb-NO" smtClean="0"/>
              <a:t>20.06.2014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AB6EC-7BC4-4BCD-8ECB-569EF07345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65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RO04 Reduction of Hazardous </a:t>
            </a:r>
            <a:r>
              <a:rPr lang="en-US" b="1" dirty="0" smtClean="0"/>
              <a:t>Substances</a:t>
            </a:r>
            <a:br>
              <a:rPr lang="en-US" b="1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sz="3100" dirty="0" smtClean="0"/>
              <a:t>Vidar Berg</a:t>
            </a:r>
            <a:br>
              <a:rPr lang="nb-NO" sz="3100" dirty="0" smtClean="0"/>
            </a:br>
            <a:r>
              <a:rPr lang="nb-NO" sz="3100" dirty="0" smtClean="0"/>
              <a:t>Laboratory of </a:t>
            </a:r>
            <a:r>
              <a:rPr lang="nb-NO" sz="3100" dirty="0" err="1" smtClean="0"/>
              <a:t>Environmental</a:t>
            </a:r>
            <a:r>
              <a:rPr lang="nb-NO" sz="3100" dirty="0" smtClean="0"/>
              <a:t> </a:t>
            </a:r>
            <a:r>
              <a:rPr lang="nb-NO" sz="3100" dirty="0" err="1" smtClean="0"/>
              <a:t>Toxicology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sz="3100" dirty="0" smtClean="0"/>
              <a:t>Campus Oslo Norway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16706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1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main</a:t>
            </a:r>
            <a:r>
              <a:rPr lang="nb-NO" dirty="0" smtClean="0"/>
              <a:t> </a:t>
            </a:r>
            <a:r>
              <a:rPr lang="nb-NO" dirty="0" err="1" smtClean="0"/>
              <a:t>activities</a:t>
            </a:r>
            <a:r>
              <a:rPr lang="nb-NO" dirty="0" smtClean="0"/>
              <a:t> of </a:t>
            </a:r>
            <a:r>
              <a:rPr lang="nb-NO" dirty="0" err="1" smtClean="0"/>
              <a:t>our</a:t>
            </a:r>
            <a:r>
              <a:rPr lang="nb-NO" dirty="0" smtClean="0"/>
              <a:t> </a:t>
            </a:r>
            <a:r>
              <a:rPr lang="nb-NO" dirty="0" err="1" smtClean="0"/>
              <a:t>group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Food </a:t>
            </a:r>
            <a:r>
              <a:rPr lang="nb-NO" dirty="0" err="1" smtClean="0"/>
              <a:t>safety</a:t>
            </a:r>
            <a:endParaRPr lang="nb-NO" dirty="0" smtClean="0"/>
          </a:p>
          <a:p>
            <a:r>
              <a:rPr lang="nb-NO" dirty="0" err="1" smtClean="0"/>
              <a:t>Environmental</a:t>
            </a:r>
            <a:r>
              <a:rPr lang="nb-NO" dirty="0" smtClean="0"/>
              <a:t> </a:t>
            </a:r>
            <a:r>
              <a:rPr lang="nb-NO" dirty="0" err="1" smtClean="0"/>
              <a:t>monitoring</a:t>
            </a:r>
            <a:r>
              <a:rPr lang="nb-NO" dirty="0" smtClean="0"/>
              <a:t> of </a:t>
            </a:r>
            <a:r>
              <a:rPr lang="nb-NO" dirty="0" err="1" smtClean="0"/>
              <a:t>persistent.organic</a:t>
            </a:r>
            <a:r>
              <a:rPr lang="nb-NO" dirty="0" smtClean="0"/>
              <a:t> </a:t>
            </a:r>
            <a:r>
              <a:rPr lang="nb-NO" dirty="0" err="1" smtClean="0"/>
              <a:t>pollutants</a:t>
            </a:r>
            <a:r>
              <a:rPr lang="nb-NO" dirty="0" smtClean="0"/>
              <a:t> (POPs) and </a:t>
            </a:r>
            <a:r>
              <a:rPr lang="nb-NO" dirty="0" err="1" smtClean="0"/>
              <a:t>pharmaceutical</a:t>
            </a:r>
            <a:r>
              <a:rPr lang="nb-NO" dirty="0" smtClean="0"/>
              <a:t> </a:t>
            </a:r>
            <a:r>
              <a:rPr lang="nb-NO" dirty="0" err="1" smtClean="0"/>
              <a:t>products</a:t>
            </a:r>
            <a:r>
              <a:rPr lang="nb-NO" dirty="0" smtClean="0"/>
              <a:t> in </a:t>
            </a:r>
            <a:r>
              <a:rPr lang="nb-NO" dirty="0" err="1" smtClean="0"/>
              <a:t>wild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endParaRPr lang="nb-NO" dirty="0" smtClean="0"/>
          </a:p>
          <a:p>
            <a:r>
              <a:rPr lang="nb-NO" dirty="0" err="1" smtClean="0"/>
              <a:t>Toxicology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endParaRPr lang="nb-NO" dirty="0" smtClean="0"/>
          </a:p>
          <a:p>
            <a:r>
              <a:rPr lang="nb-NO" dirty="0" err="1" smtClean="0"/>
              <a:t>Education</a:t>
            </a:r>
            <a:endParaRPr lang="nb-NO" dirty="0" smtClean="0"/>
          </a:p>
          <a:p>
            <a:r>
              <a:rPr lang="nb-NO" dirty="0" smtClean="0"/>
              <a:t>International </a:t>
            </a:r>
            <a:r>
              <a:rPr lang="nb-NO" dirty="0" err="1" smtClean="0"/>
              <a:t>cooperation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959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Food </a:t>
            </a:r>
            <a:r>
              <a:rPr lang="nb-NO" dirty="0" err="1" smtClean="0"/>
              <a:t>safety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laboratory</a:t>
            </a:r>
            <a:r>
              <a:rPr lang="nb-NO" dirty="0" smtClean="0"/>
              <a:t> has for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years</a:t>
            </a:r>
            <a:r>
              <a:rPr lang="nb-NO" dirty="0" smtClean="0"/>
              <a:t> </a:t>
            </a:r>
            <a:r>
              <a:rPr lang="nb-NO" dirty="0" err="1" smtClean="0"/>
              <a:t>carried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r>
              <a:rPr lang="nb-NO" dirty="0" smtClean="0"/>
              <a:t> screening of POPs in </a:t>
            </a:r>
            <a:r>
              <a:rPr lang="nb-NO" dirty="0" err="1" smtClean="0"/>
              <a:t>food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Norwegian Food </a:t>
            </a:r>
            <a:r>
              <a:rPr lang="nb-NO" dirty="0" err="1" smtClean="0"/>
              <a:t>Safety</a:t>
            </a:r>
            <a:r>
              <a:rPr lang="nb-NO" dirty="0" smtClean="0"/>
              <a:t> </a:t>
            </a:r>
            <a:r>
              <a:rPr lang="nb-NO" dirty="0" err="1" smtClean="0"/>
              <a:t>Authority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This </a:t>
            </a:r>
            <a:r>
              <a:rPr lang="nb-NO" dirty="0" smtClean="0"/>
              <a:t>screening </a:t>
            </a:r>
            <a:r>
              <a:rPr lang="nb-NO" dirty="0" err="1" smtClean="0"/>
              <a:t>includes</a:t>
            </a:r>
            <a:r>
              <a:rPr lang="nb-NO" dirty="0" smtClean="0"/>
              <a:t> </a:t>
            </a:r>
            <a:r>
              <a:rPr lang="nb-NO" dirty="0" smtClean="0"/>
              <a:t>a </a:t>
            </a:r>
            <a:r>
              <a:rPr lang="nb-NO" dirty="0" err="1" smtClean="0"/>
              <a:t>variety</a:t>
            </a:r>
            <a:r>
              <a:rPr lang="nb-NO" dirty="0" smtClean="0"/>
              <a:t> of </a:t>
            </a:r>
            <a:r>
              <a:rPr lang="nb-NO" dirty="0" err="1" smtClean="0"/>
              <a:t>chemicals</a:t>
            </a:r>
            <a:r>
              <a:rPr lang="nb-NO" dirty="0" smtClean="0"/>
              <a:t>, </a:t>
            </a:r>
            <a:r>
              <a:rPr lang="nb-NO" dirty="0" err="1" smtClean="0"/>
              <a:t>such</a:t>
            </a:r>
            <a:r>
              <a:rPr lang="nb-NO" dirty="0" smtClean="0"/>
              <a:t> as POPs and </a:t>
            </a:r>
            <a:r>
              <a:rPr lang="nb-NO" dirty="0" err="1" smtClean="0"/>
              <a:t>pharmaceutical</a:t>
            </a:r>
            <a:r>
              <a:rPr lang="nb-NO" dirty="0" smtClean="0"/>
              <a:t> </a:t>
            </a:r>
            <a:r>
              <a:rPr lang="nb-NO" dirty="0" err="1" smtClean="0"/>
              <a:t>compounds</a:t>
            </a:r>
            <a:r>
              <a:rPr lang="nb-NO" dirty="0" smtClean="0"/>
              <a:t>.</a:t>
            </a:r>
          </a:p>
          <a:p>
            <a:r>
              <a:rPr lang="nb-NO" dirty="0" smtClean="0"/>
              <a:t>As an </a:t>
            </a:r>
            <a:r>
              <a:rPr lang="nb-NO" dirty="0" err="1" smtClean="0"/>
              <a:t>extencion</a:t>
            </a:r>
            <a:r>
              <a:rPr lang="nb-NO" dirty="0" smtClean="0"/>
              <a:t> of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food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 </a:t>
            </a:r>
            <a:r>
              <a:rPr lang="nb-NO" dirty="0" err="1" smtClean="0"/>
              <a:t>aspect</a:t>
            </a:r>
            <a:r>
              <a:rPr lang="nb-NO" dirty="0" smtClean="0"/>
              <a:t>,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levels</a:t>
            </a:r>
            <a:r>
              <a:rPr lang="nb-NO" dirty="0" smtClean="0"/>
              <a:t> of </a:t>
            </a:r>
            <a:r>
              <a:rPr lang="nb-NO" dirty="0" err="1" smtClean="0"/>
              <a:t>pollutants</a:t>
            </a:r>
            <a:r>
              <a:rPr lang="nb-NO" dirty="0" smtClean="0"/>
              <a:t> in </a:t>
            </a:r>
            <a:r>
              <a:rPr lang="nb-NO" dirty="0" err="1" smtClean="0"/>
              <a:t>humans</a:t>
            </a:r>
            <a:r>
              <a:rPr lang="nb-NO" dirty="0" smtClean="0"/>
              <a:t> (</a:t>
            </a:r>
            <a:r>
              <a:rPr lang="nb-NO" dirty="0" err="1" smtClean="0"/>
              <a:t>mothers</a:t>
            </a:r>
            <a:r>
              <a:rPr lang="nb-NO" dirty="0" smtClean="0"/>
              <a:t> </a:t>
            </a:r>
            <a:r>
              <a:rPr lang="nb-NO" dirty="0" err="1" smtClean="0"/>
              <a:t>milk</a:t>
            </a:r>
            <a:r>
              <a:rPr lang="nb-NO" dirty="0" smtClean="0"/>
              <a:t>) have </a:t>
            </a:r>
            <a:r>
              <a:rPr lang="nb-NO" dirty="0" err="1" smtClean="0"/>
              <a:t>been</a:t>
            </a:r>
            <a:r>
              <a:rPr lang="nb-NO" dirty="0" smtClean="0"/>
              <a:t> </a:t>
            </a:r>
            <a:r>
              <a:rPr lang="nb-NO" dirty="0" err="1" smtClean="0"/>
              <a:t>monitored</a:t>
            </a:r>
            <a:r>
              <a:rPr lang="nb-NO" dirty="0" smtClean="0"/>
              <a:t> in different regions of Norway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36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nb-NO" dirty="0" err="1" smtClean="0"/>
              <a:t>Environmental</a:t>
            </a:r>
            <a:r>
              <a:rPr lang="nb-NO" dirty="0" smtClean="0"/>
              <a:t> </a:t>
            </a:r>
            <a:r>
              <a:rPr lang="nb-NO" dirty="0" err="1" smtClean="0"/>
              <a:t>monitoring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nb-NO" dirty="0" smtClean="0"/>
              <a:t>Persistent </a:t>
            </a:r>
            <a:r>
              <a:rPr lang="nb-NO" dirty="0" err="1" smtClean="0"/>
              <a:t>organic</a:t>
            </a:r>
            <a:r>
              <a:rPr lang="nb-NO" dirty="0" smtClean="0"/>
              <a:t> </a:t>
            </a:r>
            <a:r>
              <a:rPr lang="nb-NO" dirty="0" err="1" smtClean="0"/>
              <a:t>pollutants</a:t>
            </a:r>
            <a:r>
              <a:rPr lang="nb-NO" dirty="0" smtClean="0"/>
              <a:t> (POPs) and </a:t>
            </a:r>
            <a:r>
              <a:rPr lang="nb-NO" dirty="0" err="1" smtClean="0"/>
              <a:t>pharmaceutical</a:t>
            </a:r>
            <a:r>
              <a:rPr lang="nb-NO" dirty="0" smtClean="0"/>
              <a:t> </a:t>
            </a:r>
            <a:r>
              <a:rPr lang="nb-NO" dirty="0" err="1" smtClean="0"/>
              <a:t>products</a:t>
            </a:r>
            <a:r>
              <a:rPr lang="nb-NO" dirty="0" smtClean="0"/>
              <a:t> in </a:t>
            </a:r>
            <a:r>
              <a:rPr lang="nb-NO" dirty="0" err="1" smtClean="0"/>
              <a:t>wild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endParaRPr lang="nb-NO" dirty="0" smtClean="0"/>
          </a:p>
          <a:p>
            <a:r>
              <a:rPr lang="nb-NO" dirty="0" err="1" smtClean="0"/>
              <a:t>Monitoring</a:t>
            </a:r>
            <a:r>
              <a:rPr lang="nb-NO" dirty="0" smtClean="0"/>
              <a:t> of </a:t>
            </a:r>
            <a:r>
              <a:rPr lang="nb-NO" dirty="0" err="1" smtClean="0"/>
              <a:t>possible</a:t>
            </a:r>
            <a:r>
              <a:rPr lang="nb-NO" dirty="0" smtClean="0"/>
              <a:t> </a:t>
            </a:r>
            <a:r>
              <a:rPr lang="nb-NO" dirty="0" err="1" smtClean="0"/>
              <a:t>effects</a:t>
            </a:r>
            <a:r>
              <a:rPr lang="nb-NO" dirty="0" smtClean="0"/>
              <a:t> of </a:t>
            </a:r>
            <a:r>
              <a:rPr lang="nb-NO" dirty="0" err="1" smtClean="0"/>
              <a:t>pollutants</a:t>
            </a:r>
            <a:r>
              <a:rPr lang="nb-NO" dirty="0" smtClean="0"/>
              <a:t> in </a:t>
            </a:r>
            <a:r>
              <a:rPr lang="nb-NO" dirty="0" err="1" smtClean="0"/>
              <a:t>wild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species. </a:t>
            </a:r>
            <a:r>
              <a:rPr lang="nb-NO" dirty="0" err="1" smtClean="0"/>
              <a:t>Examples</a:t>
            </a:r>
            <a:r>
              <a:rPr lang="nb-NO" dirty="0" smtClean="0"/>
              <a:t> of </a:t>
            </a:r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direct</a:t>
            </a:r>
            <a:r>
              <a:rPr lang="nb-NO" dirty="0" smtClean="0"/>
              <a:t> </a:t>
            </a:r>
            <a:r>
              <a:rPr lang="nb-NO" dirty="0" err="1" smtClean="0"/>
              <a:t>observation</a:t>
            </a:r>
            <a:r>
              <a:rPr lang="nb-NO" dirty="0" smtClean="0"/>
              <a:t> of animal </a:t>
            </a:r>
            <a:r>
              <a:rPr lang="nb-NO" dirty="0" err="1" smtClean="0"/>
              <a:t>health</a:t>
            </a:r>
            <a:r>
              <a:rPr lang="nb-NO" dirty="0" smtClean="0"/>
              <a:t> and biomarkers.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98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Toxicology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Environmental</a:t>
            </a:r>
            <a:r>
              <a:rPr lang="nb-NO" dirty="0" smtClean="0"/>
              <a:t> </a:t>
            </a:r>
            <a:r>
              <a:rPr lang="nb-NO" dirty="0" err="1" smtClean="0"/>
              <a:t>monitoring</a:t>
            </a:r>
            <a:r>
              <a:rPr lang="nb-NO" dirty="0" smtClean="0"/>
              <a:t> and </a:t>
            </a:r>
            <a:r>
              <a:rPr lang="nb-NO" dirty="0" err="1" smtClean="0"/>
              <a:t>effects</a:t>
            </a:r>
            <a:r>
              <a:rPr lang="nb-NO" dirty="0" smtClean="0"/>
              <a:t> in </a:t>
            </a:r>
            <a:r>
              <a:rPr lang="nb-NO" dirty="0" err="1" smtClean="0"/>
              <a:t>wild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is </a:t>
            </a:r>
            <a:r>
              <a:rPr lang="nb-NO" dirty="0" err="1" smtClean="0"/>
              <a:t>also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(and </a:t>
            </a:r>
            <a:r>
              <a:rPr lang="nb-NO" dirty="0" err="1" smtClean="0"/>
              <a:t>published</a:t>
            </a:r>
            <a:r>
              <a:rPr lang="nb-NO" dirty="0" smtClean="0"/>
              <a:t> in </a:t>
            </a:r>
            <a:r>
              <a:rPr lang="nb-NO" dirty="0" err="1" smtClean="0"/>
              <a:t>respected</a:t>
            </a:r>
            <a:r>
              <a:rPr lang="nb-NO" dirty="0" smtClean="0"/>
              <a:t> journals).</a:t>
            </a:r>
          </a:p>
          <a:p>
            <a:endParaRPr lang="nb-NO" dirty="0" smtClean="0"/>
          </a:p>
          <a:p>
            <a:r>
              <a:rPr lang="nb-NO" i="1" dirty="0" smtClean="0"/>
              <a:t>In vivo </a:t>
            </a:r>
            <a:r>
              <a:rPr lang="nb-NO" dirty="0" smtClean="0"/>
              <a:t>animal </a:t>
            </a:r>
            <a:r>
              <a:rPr lang="nb-NO" dirty="0" err="1" smtClean="0"/>
              <a:t>model</a:t>
            </a:r>
            <a:r>
              <a:rPr lang="nb-NO" dirty="0" smtClean="0"/>
              <a:t> studies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carried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r>
              <a:rPr lang="nb-NO" dirty="0" smtClean="0"/>
              <a:t> by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laboratorys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group</a:t>
            </a:r>
            <a:r>
              <a:rPr lang="nb-NO" dirty="0" smtClean="0"/>
              <a:t>. The </a:t>
            </a:r>
            <a:r>
              <a:rPr lang="nb-NO" dirty="0" err="1" smtClean="0"/>
              <a:t>zebrafish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 is </a:t>
            </a:r>
            <a:r>
              <a:rPr lang="nb-NO" dirty="0" err="1" smtClean="0"/>
              <a:t>frequently</a:t>
            </a:r>
            <a:r>
              <a:rPr lang="nb-NO" dirty="0" smtClean="0"/>
              <a:t> used. </a:t>
            </a:r>
          </a:p>
          <a:p>
            <a:r>
              <a:rPr lang="nb-NO" i="1" dirty="0" smtClean="0"/>
              <a:t>In </a:t>
            </a:r>
            <a:r>
              <a:rPr lang="nb-NO" i="1" dirty="0" err="1" smtClean="0"/>
              <a:t>vitro</a:t>
            </a:r>
            <a:r>
              <a:rPr lang="nb-NO" i="1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human and animal </a:t>
            </a:r>
            <a:r>
              <a:rPr lang="nb-NO" dirty="0" err="1" smtClean="0"/>
              <a:t>cells</a:t>
            </a:r>
            <a:r>
              <a:rPr lang="nb-NO" dirty="0" smtClean="0"/>
              <a:t> is </a:t>
            </a:r>
            <a:r>
              <a:rPr lang="nb-NO" dirty="0" err="1" smtClean="0"/>
              <a:t>carried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r>
              <a:rPr lang="nb-NO" dirty="0" smtClean="0"/>
              <a:t> by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group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44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Education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laboratory</a:t>
            </a:r>
            <a:r>
              <a:rPr lang="nb-NO" dirty="0" smtClean="0"/>
              <a:t> has a </a:t>
            </a:r>
            <a:r>
              <a:rPr lang="nb-NO" dirty="0" err="1" smtClean="0"/>
              <a:t>high</a:t>
            </a:r>
            <a:r>
              <a:rPr lang="nb-NO" dirty="0" smtClean="0"/>
              <a:t> </a:t>
            </a:r>
            <a:r>
              <a:rPr lang="nb-NO" dirty="0" err="1" smtClean="0"/>
              <a:t>production</a:t>
            </a:r>
            <a:r>
              <a:rPr lang="nb-NO" dirty="0" smtClean="0"/>
              <a:t> of master students and </a:t>
            </a:r>
            <a:r>
              <a:rPr lang="nb-NO" dirty="0" err="1" smtClean="0"/>
              <a:t>PhD</a:t>
            </a:r>
            <a:r>
              <a:rPr lang="nb-NO" dirty="0" smtClean="0"/>
              <a:t> students. </a:t>
            </a:r>
          </a:p>
          <a:p>
            <a:r>
              <a:rPr lang="nb-NO" dirty="0" smtClean="0"/>
              <a:t>This </a:t>
            </a:r>
            <a:r>
              <a:rPr lang="nb-NO" dirty="0" err="1" smtClean="0"/>
              <a:t>includes</a:t>
            </a:r>
            <a:r>
              <a:rPr lang="nb-NO" dirty="0" smtClean="0"/>
              <a:t> students at </a:t>
            </a:r>
            <a:r>
              <a:rPr lang="nb-NO" dirty="0" err="1" smtClean="0"/>
              <a:t>the</a:t>
            </a:r>
            <a:r>
              <a:rPr lang="nb-NO" dirty="0" smtClean="0"/>
              <a:t> Norwegian </a:t>
            </a:r>
            <a:r>
              <a:rPr lang="nb-NO" dirty="0" err="1" smtClean="0"/>
              <a:t>University</a:t>
            </a:r>
            <a:r>
              <a:rPr lang="nb-NO" dirty="0" smtClean="0"/>
              <a:t> of Life Sciences and students from </a:t>
            </a:r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 smtClean="0"/>
              <a:t>universities</a:t>
            </a:r>
            <a:r>
              <a:rPr lang="nb-NO" dirty="0" smtClean="0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11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International </a:t>
            </a:r>
            <a:r>
              <a:rPr lang="nb-NO" dirty="0" err="1" smtClean="0"/>
              <a:t>cooperation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 </a:t>
            </a:r>
            <a:r>
              <a:rPr lang="nb-NO" dirty="0" err="1" smtClean="0"/>
              <a:t>number</a:t>
            </a:r>
            <a:r>
              <a:rPr lang="nb-NO" dirty="0" smtClean="0"/>
              <a:t> of </a:t>
            </a:r>
            <a:r>
              <a:rPr lang="nb-NO" dirty="0" err="1" smtClean="0"/>
              <a:t>institutions</a:t>
            </a:r>
            <a:r>
              <a:rPr lang="nb-NO" dirty="0" smtClean="0"/>
              <a:t> </a:t>
            </a:r>
            <a:r>
              <a:rPr lang="nb-NO" dirty="0" err="1" smtClean="0"/>
              <a:t>outside</a:t>
            </a:r>
            <a:r>
              <a:rPr lang="nb-NO" dirty="0" smtClean="0"/>
              <a:t> Norway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cooperating</a:t>
            </a:r>
            <a:r>
              <a:rPr lang="nb-NO" dirty="0" smtClean="0"/>
              <a:t> in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projects</a:t>
            </a:r>
            <a:r>
              <a:rPr lang="nb-NO" dirty="0" smtClean="0"/>
              <a:t>. </a:t>
            </a:r>
          </a:p>
          <a:p>
            <a:r>
              <a:rPr lang="nb-NO" dirty="0" smtClean="0"/>
              <a:t>As an </a:t>
            </a:r>
            <a:r>
              <a:rPr lang="nb-NO" dirty="0" err="1" smtClean="0"/>
              <a:t>example</a:t>
            </a:r>
            <a:r>
              <a:rPr lang="nb-NO" dirty="0" smtClean="0"/>
              <a:t>,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laboratorys</a:t>
            </a:r>
            <a:r>
              <a:rPr lang="nb-NO" dirty="0" smtClean="0"/>
              <a:t> </a:t>
            </a:r>
            <a:r>
              <a:rPr lang="nb-NO" dirty="0" err="1" smtClean="0"/>
              <a:t>cooperation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 in </a:t>
            </a:r>
            <a:r>
              <a:rPr lang="nb-NO" dirty="0" err="1" smtClean="0"/>
              <a:t>Africa</a:t>
            </a:r>
            <a:r>
              <a:rPr lang="nb-NO" dirty="0" smtClean="0"/>
              <a:t> </a:t>
            </a:r>
            <a:r>
              <a:rPr lang="nb-NO" dirty="0" smtClean="0"/>
              <a:t>has </a:t>
            </a:r>
            <a:r>
              <a:rPr lang="nb-NO" dirty="0" err="1" smtClean="0"/>
              <a:t>resulted</a:t>
            </a:r>
            <a:r>
              <a:rPr lang="nb-NO" dirty="0" smtClean="0"/>
              <a:t> </a:t>
            </a:r>
            <a:r>
              <a:rPr lang="nb-NO" dirty="0" smtClean="0"/>
              <a:t>in </a:t>
            </a:r>
            <a:r>
              <a:rPr lang="nb-NO" dirty="0" err="1" smtClean="0"/>
              <a:t>numerous</a:t>
            </a:r>
            <a:r>
              <a:rPr lang="nb-NO" dirty="0" smtClean="0"/>
              <a:t> </a:t>
            </a:r>
            <a:r>
              <a:rPr lang="nb-NO" dirty="0" err="1" smtClean="0"/>
              <a:t>PhD</a:t>
            </a:r>
            <a:r>
              <a:rPr lang="nb-NO" dirty="0" smtClean="0"/>
              <a:t> </a:t>
            </a:r>
            <a:r>
              <a:rPr lang="nb-NO" dirty="0" err="1" smtClean="0"/>
              <a:t>thesis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4" name="Picture 2" descr="http://inouganda.com/storage/plains_below_kilimanjaro_1280x1024.jpg?__SQUARESPACE_CACHEVERSION=12973708083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1032" y="4581128"/>
            <a:ext cx="2784309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37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/>
          <a:lstStyle/>
          <a:p>
            <a:r>
              <a:rPr lang="nb-NO" dirty="0" err="1" smtClean="0"/>
              <a:t>Thank</a:t>
            </a:r>
            <a:r>
              <a:rPr lang="nb-NO" dirty="0" smtClean="0"/>
              <a:t> </a:t>
            </a:r>
            <a:r>
              <a:rPr lang="nb-NO" dirty="0" err="1" smtClean="0"/>
              <a:t>you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50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251</Words>
  <Application>Microsoft Office PowerPoint</Application>
  <PresentationFormat>Skjermfremvisning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RO04 Reduction of Hazardous Substances  Vidar Berg Laboratory of Environmental Toxicology Campus Oslo Norway </vt:lpstr>
      <vt:lpstr>The main activities of our group</vt:lpstr>
      <vt:lpstr>Food safety</vt:lpstr>
      <vt:lpstr>Environmental monitoring</vt:lpstr>
      <vt:lpstr>Toxicology research</vt:lpstr>
      <vt:lpstr>Education</vt:lpstr>
      <vt:lpstr>International cooperation</vt:lpstr>
      <vt:lpstr>Thank you</vt:lpstr>
    </vt:vector>
  </TitlesOfParts>
  <Company>NVH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chemicals</dc:title>
  <dc:creator>Berg Vidar</dc:creator>
  <cp:lastModifiedBy>Berg Vidar</cp:lastModifiedBy>
  <cp:revision>11</cp:revision>
  <dcterms:created xsi:type="dcterms:W3CDTF">2014-03-11T12:19:15Z</dcterms:created>
  <dcterms:modified xsi:type="dcterms:W3CDTF">2014-06-20T09:39:05Z</dcterms:modified>
</cp:coreProperties>
</file>