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9" r:id="rId2"/>
    <p:sldId id="273" r:id="rId3"/>
    <p:sldId id="270" r:id="rId4"/>
    <p:sldId id="264" r:id="rId5"/>
    <p:sldId id="265" r:id="rId6"/>
    <p:sldId id="275" r:id="rId7"/>
    <p:sldId id="274" r:id="rId8"/>
    <p:sldId id="276" r:id="rId9"/>
    <p:sldId id="277" r:id="rId10"/>
    <p:sldId id="272" r:id="rId11"/>
    <p:sldId id="278" r:id="rId12"/>
    <p:sldId id="268" r:id="rId13"/>
  </p:sldIdLst>
  <p:sldSz cx="9144000" cy="6858000" type="screen4x3"/>
  <p:notesSz cx="6797675" cy="9928225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0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s-IS" sz="1600" dirty="0" err="1" smtClean="0"/>
              <a:t>Proportion</a:t>
            </a:r>
            <a:r>
              <a:rPr lang="is-IS" sz="1600" dirty="0" smtClean="0"/>
              <a:t> of </a:t>
            </a:r>
            <a:r>
              <a:rPr lang="is-IS" sz="1600" dirty="0" err="1" smtClean="0"/>
              <a:t>samples</a:t>
            </a:r>
            <a:r>
              <a:rPr lang="is-IS" sz="1600" baseline="0" dirty="0" smtClean="0"/>
              <a:t> </a:t>
            </a:r>
            <a:r>
              <a:rPr lang="is-IS" sz="1600" baseline="0" dirty="0" err="1" smtClean="0"/>
              <a:t>exceeding</a:t>
            </a:r>
            <a:r>
              <a:rPr lang="is-IS" sz="1600" baseline="0" dirty="0" smtClean="0"/>
              <a:t> </a:t>
            </a:r>
            <a:r>
              <a:rPr lang="is-IS" sz="1600" baseline="0" dirty="0" err="1" smtClean="0"/>
              <a:t>the</a:t>
            </a:r>
            <a:r>
              <a:rPr lang="is-IS" sz="1600" baseline="0" dirty="0" smtClean="0"/>
              <a:t> </a:t>
            </a:r>
            <a:r>
              <a:rPr lang="is-IS" sz="1600" baseline="0" dirty="0" err="1" smtClean="0"/>
              <a:t>limits</a:t>
            </a:r>
            <a:r>
              <a:rPr lang="is-IS" sz="1600" baseline="0" dirty="0" smtClean="0"/>
              <a:t> (&gt; 100/100 ml)</a:t>
            </a:r>
            <a:endParaRPr lang="is-IS" sz="1600" dirty="0"/>
          </a:p>
        </c:rich>
      </c:tx>
      <c:layout>
        <c:manualLayout>
          <c:xMode val="edge"/>
          <c:yMode val="edge"/>
          <c:x val="0.10179056810100207"/>
          <c:y val="7.5294128806911173E-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v>Hlutfall sýna yfir mörkum</c:v>
          </c:tx>
          <c:invertIfNegative val="0"/>
          <c:cat>
            <c:numRef>
              <c:f>Blað1!$C$8:$C$17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Blað1!$F$8:$F$17</c:f>
              <c:numCache>
                <c:formatCode>General</c:formatCode>
                <c:ptCount val="10"/>
                <c:pt idx="0">
                  <c:v>12.9</c:v>
                </c:pt>
                <c:pt idx="1">
                  <c:v>10</c:v>
                </c:pt>
                <c:pt idx="2">
                  <c:v>8.6</c:v>
                </c:pt>
                <c:pt idx="3">
                  <c:v>4</c:v>
                </c:pt>
                <c:pt idx="4">
                  <c:v>7.9</c:v>
                </c:pt>
                <c:pt idx="5">
                  <c:v>3.9</c:v>
                </c:pt>
                <c:pt idx="6">
                  <c:v>6.5</c:v>
                </c:pt>
                <c:pt idx="7">
                  <c:v>6.5</c:v>
                </c:pt>
                <c:pt idx="8">
                  <c:v>3.9</c:v>
                </c:pt>
                <c:pt idx="9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403968"/>
        <c:axId val="134405504"/>
      </c:barChart>
      <c:catAx>
        <c:axId val="13440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4405504"/>
        <c:crosses val="autoZero"/>
        <c:auto val="1"/>
        <c:lblAlgn val="ctr"/>
        <c:lblOffset val="100"/>
        <c:noMultiLvlLbl val="0"/>
      </c:catAx>
      <c:valAx>
        <c:axId val="134405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is-IS" dirty="0" smtClean="0"/>
                  <a:t>Total</a:t>
                </a:r>
                <a:r>
                  <a:rPr lang="is-IS" baseline="0" dirty="0" smtClean="0"/>
                  <a:t> </a:t>
                </a:r>
                <a:r>
                  <a:rPr lang="is-IS" baseline="0" dirty="0" err="1" smtClean="0"/>
                  <a:t>samples</a:t>
                </a:r>
                <a:endParaRPr lang="is-I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4403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65790-CCDE-458B-B1A3-D317DEFFAF3B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4" name="Síðufótarstaðgengill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kyggnunúmersstaðgengill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E9D44-86BB-41E1-9EC0-F6B6921F5E4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88178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6F200-026A-49BB-BBF9-F12F8232391C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20133-4E6B-4D1E-B8E2-6AC0D67E81D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3441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0" hangingPunct="0"/>
            <a:r>
              <a:rPr lang="is-IS" sz="1200" b="1" baseline="30000" dirty="0" smtClean="0">
                <a:cs typeface="Times New Roman" pitchFamily="18" charset="0"/>
              </a:rPr>
              <a:t>1 </a:t>
            </a:r>
            <a:r>
              <a:rPr lang="is-IS" sz="1200" dirty="0" smtClean="0"/>
              <a:t>(&gt;100 </a:t>
            </a:r>
            <a:r>
              <a:rPr lang="is-IS" sz="1200" dirty="0" err="1" smtClean="0"/>
              <a:t>saurkólí</a:t>
            </a:r>
            <a:r>
              <a:rPr lang="is-IS" sz="1200" dirty="0" smtClean="0"/>
              <a:t>/100ml </a:t>
            </a:r>
            <a:r>
              <a:rPr lang="is-IS" sz="1200" dirty="0" err="1" smtClean="0"/>
              <a:t>sjó</a:t>
            </a:r>
            <a:r>
              <a:rPr lang="is-IS" sz="1200" dirty="0" smtClean="0"/>
              <a:t>)</a:t>
            </a:r>
          </a:p>
          <a:p>
            <a:pPr eaLnBrk="0" hangingPunct="0"/>
            <a:r>
              <a:rPr lang="is-IS" sz="1200" b="1" baseline="30000" dirty="0" smtClean="0">
                <a:cs typeface="Times New Roman" pitchFamily="18" charset="0"/>
              </a:rPr>
              <a:t>2 </a:t>
            </a:r>
            <a:r>
              <a:rPr lang="is-IS" sz="1200" dirty="0" smtClean="0"/>
              <a:t>Sýnatökustað við Grafarvog bætt við</a:t>
            </a:r>
            <a:r>
              <a:rPr lang="en-GB" sz="1200" dirty="0" smtClean="0"/>
              <a:t> í </a:t>
            </a:r>
            <a:r>
              <a:rPr lang="en-GB" sz="1200" dirty="0" err="1" smtClean="0"/>
              <a:t>júní</a:t>
            </a:r>
            <a:r>
              <a:rPr lang="en-GB" sz="1200" dirty="0" smtClean="0"/>
              <a:t> 2006</a:t>
            </a:r>
          </a:p>
          <a:p>
            <a:pPr eaLnBrk="0" hangingPunct="0"/>
            <a:r>
              <a:rPr lang="is-IS" sz="1200" b="1" baseline="30000" dirty="0" smtClean="0"/>
              <a:t>3 </a:t>
            </a:r>
            <a:r>
              <a:rPr lang="en-GB" sz="1200" dirty="0" err="1" smtClean="0"/>
              <a:t>Þrjú</a:t>
            </a:r>
            <a:r>
              <a:rPr lang="en-GB" sz="1200" dirty="0" smtClean="0"/>
              <a:t> </a:t>
            </a:r>
            <a:r>
              <a:rPr lang="en-GB" sz="1200" dirty="0" err="1" smtClean="0"/>
              <a:t>af</a:t>
            </a:r>
            <a:r>
              <a:rPr lang="en-GB" sz="1200" dirty="0" smtClean="0"/>
              <a:t> </a:t>
            </a:r>
            <a:r>
              <a:rPr lang="en-GB" sz="1200" dirty="0" err="1" smtClean="0"/>
              <a:t>tilvikunum</a:t>
            </a:r>
            <a:r>
              <a:rPr lang="en-GB" sz="1200" dirty="0" smtClean="0"/>
              <a:t> </a:t>
            </a:r>
            <a:r>
              <a:rPr lang="en-GB" sz="1200" dirty="0" err="1" smtClean="0"/>
              <a:t>rakin</a:t>
            </a:r>
            <a:r>
              <a:rPr lang="en-GB" sz="1200" dirty="0" smtClean="0"/>
              <a:t> </a:t>
            </a:r>
            <a:r>
              <a:rPr lang="en-GB" sz="1200" dirty="0" err="1" smtClean="0"/>
              <a:t>til</a:t>
            </a:r>
            <a:r>
              <a:rPr lang="en-GB" sz="1200" dirty="0" smtClean="0"/>
              <a:t> </a:t>
            </a:r>
            <a:r>
              <a:rPr lang="en-GB" sz="1200" dirty="0" err="1" smtClean="0"/>
              <a:t>dælingar</a:t>
            </a:r>
            <a:r>
              <a:rPr lang="en-GB" sz="1200" dirty="0" smtClean="0"/>
              <a:t> á </a:t>
            </a:r>
            <a:r>
              <a:rPr lang="en-GB" sz="1200" dirty="0" err="1" smtClean="0"/>
              <a:t>svínaskít</a:t>
            </a:r>
            <a:r>
              <a:rPr lang="en-GB" sz="1200" dirty="0" smtClean="0"/>
              <a:t> í </a:t>
            </a:r>
            <a:r>
              <a:rPr lang="en-GB" sz="1200" dirty="0" err="1" smtClean="0"/>
              <a:t>Brautarholti</a:t>
            </a:r>
            <a:endParaRPr lang="en-GB" sz="1200" dirty="0" smtClean="0"/>
          </a:p>
          <a:p>
            <a:pPr eaLnBrk="0" hangingPunct="0"/>
            <a:r>
              <a:rPr lang="en-GB" sz="1200" b="1" baseline="30000" dirty="0" smtClean="0"/>
              <a:t>4 </a:t>
            </a:r>
            <a:r>
              <a:rPr lang="en-GB" sz="1200" dirty="0" err="1" smtClean="0"/>
              <a:t>Þrjú</a:t>
            </a:r>
            <a:r>
              <a:rPr lang="en-GB" sz="1200" dirty="0" smtClean="0"/>
              <a:t> </a:t>
            </a:r>
            <a:r>
              <a:rPr lang="en-GB" sz="1200" dirty="0" err="1" smtClean="0"/>
              <a:t>af</a:t>
            </a:r>
            <a:r>
              <a:rPr lang="en-GB" sz="1200" dirty="0" smtClean="0"/>
              <a:t> </a:t>
            </a:r>
            <a:r>
              <a:rPr lang="en-GB" sz="1200" dirty="0" err="1" smtClean="0"/>
              <a:t>tilvikunum</a:t>
            </a:r>
            <a:r>
              <a:rPr lang="en-GB" sz="1200" dirty="0" smtClean="0"/>
              <a:t> </a:t>
            </a:r>
            <a:r>
              <a:rPr lang="en-GB" sz="1200" dirty="0" err="1" smtClean="0"/>
              <a:t>rakin</a:t>
            </a:r>
            <a:r>
              <a:rPr lang="en-GB" sz="1200" dirty="0" smtClean="0"/>
              <a:t> </a:t>
            </a:r>
            <a:r>
              <a:rPr lang="en-GB" sz="1200" dirty="0" err="1" smtClean="0"/>
              <a:t>til</a:t>
            </a:r>
            <a:r>
              <a:rPr lang="en-GB" sz="1200" dirty="0" smtClean="0"/>
              <a:t> </a:t>
            </a:r>
            <a:r>
              <a:rPr lang="en-GB" sz="1200" dirty="0" err="1" smtClean="0"/>
              <a:t>veðurfars</a:t>
            </a:r>
            <a:r>
              <a:rPr lang="en-GB" sz="1200" dirty="0" smtClean="0"/>
              <a:t> (</a:t>
            </a:r>
            <a:r>
              <a:rPr lang="en-GB" sz="1200" dirty="0" err="1" smtClean="0"/>
              <a:t>þurrkatíð</a:t>
            </a:r>
            <a:r>
              <a:rPr lang="en-GB" sz="1200" dirty="0" smtClean="0"/>
              <a:t> -&gt; </a:t>
            </a:r>
            <a:r>
              <a:rPr lang="en-GB" sz="1200" dirty="0" err="1" smtClean="0"/>
              <a:t>væta</a:t>
            </a:r>
            <a:r>
              <a:rPr lang="en-GB" sz="1200" dirty="0" smtClean="0"/>
              <a:t>)</a:t>
            </a:r>
          </a:p>
          <a:p>
            <a:pPr eaLnBrk="0" hangingPunct="0"/>
            <a:r>
              <a:rPr lang="en-GB" sz="1200" b="1" baseline="30000" dirty="0" smtClean="0"/>
              <a:t>5 </a:t>
            </a:r>
            <a:r>
              <a:rPr lang="en-GB" sz="1200" dirty="0" err="1" smtClean="0"/>
              <a:t>Öll</a:t>
            </a:r>
            <a:r>
              <a:rPr lang="en-GB" sz="1200" dirty="0" smtClean="0"/>
              <a:t> </a:t>
            </a:r>
            <a:r>
              <a:rPr lang="en-GB" sz="1200" dirty="0" err="1" smtClean="0"/>
              <a:t>tilvikin</a:t>
            </a:r>
            <a:r>
              <a:rPr lang="en-GB" sz="1200" dirty="0" smtClean="0"/>
              <a:t> </a:t>
            </a:r>
            <a:r>
              <a:rPr lang="en-GB" sz="1200" dirty="0" err="1" smtClean="0"/>
              <a:t>rakin</a:t>
            </a:r>
            <a:r>
              <a:rPr lang="en-GB" sz="1200" dirty="0" smtClean="0"/>
              <a:t> </a:t>
            </a:r>
            <a:r>
              <a:rPr lang="en-GB" sz="1200" dirty="0" err="1" smtClean="0"/>
              <a:t>til</a:t>
            </a:r>
            <a:r>
              <a:rPr lang="en-GB" sz="1200" dirty="0" smtClean="0"/>
              <a:t> </a:t>
            </a:r>
            <a:r>
              <a:rPr lang="en-GB" sz="1200" dirty="0" err="1" smtClean="0"/>
              <a:t>veðurfars</a:t>
            </a:r>
            <a:r>
              <a:rPr lang="en-GB" sz="1200" dirty="0" smtClean="0"/>
              <a:t> (</a:t>
            </a:r>
            <a:r>
              <a:rPr lang="en-GB" sz="1200" dirty="0" err="1" smtClean="0"/>
              <a:t>óveður</a:t>
            </a:r>
            <a:r>
              <a:rPr lang="en-GB" sz="1200" dirty="0" smtClean="0"/>
              <a:t>)</a:t>
            </a:r>
          </a:p>
          <a:p>
            <a:pPr eaLnBrk="0" hangingPunct="0"/>
            <a:r>
              <a:rPr lang="en-GB" sz="1200" b="1" baseline="30000" dirty="0" smtClean="0"/>
              <a:t>6</a:t>
            </a:r>
            <a:r>
              <a:rPr lang="en-GB" sz="1200" b="1" baseline="0" dirty="0" smtClean="0"/>
              <a:t> </a:t>
            </a:r>
            <a:r>
              <a:rPr lang="is-IS" sz="1200" b="0" baseline="0" dirty="0" smtClean="0"/>
              <a:t>Bæði tilvikin voru á sýnatökustað 11 í Grafarvogi. Annars vegar í júní en þá </a:t>
            </a:r>
            <a:r>
              <a:rPr lang="is-IS" sz="1200" b="0" baseline="0" dirty="0" err="1" smtClean="0"/>
              <a:t>fór</a:t>
            </a:r>
            <a:r>
              <a:rPr lang="is-IS" sz="1200" b="0" baseline="0" dirty="0" smtClean="0"/>
              <a:t> það 410 </a:t>
            </a:r>
            <a:r>
              <a:rPr lang="is-IS" sz="1200" b="0" baseline="0" dirty="0" err="1" smtClean="0"/>
              <a:t>saurkólí</a:t>
            </a:r>
            <a:r>
              <a:rPr lang="is-IS" sz="1200" b="0" baseline="0" dirty="0" smtClean="0"/>
              <a:t> og svo í 170 í október. </a:t>
            </a:r>
            <a:r>
              <a:rPr lang="is-IS" sz="1200" b="0" baseline="0" dirty="0" err="1" smtClean="0"/>
              <a:t>Enterococcar</a:t>
            </a:r>
            <a:r>
              <a:rPr lang="is-IS" sz="1200" b="0" baseline="0" dirty="0" smtClean="0"/>
              <a:t> bara yfir í júní en þá líka í 300. Veðrið þennan dag…</a:t>
            </a:r>
            <a:r>
              <a:rPr lang="is-I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Nokkuð mikil fjara á nokkrum sýnatökustöðum og var t.d. </a:t>
            </a:r>
            <a:r>
              <a:rPr lang="is-IS" sz="1200" b="0" i="0" u="none" strike="noStrike" kern="1200" baseline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ekki hægt að taka sýni á stöð 11. Grafarvogur fyrr en um 20:30 og var sýnið geymt í kæli þar til farið var með það á rannsóknastofuna morguninn eftir. Eflaust hefði átt að endurtaka sýnatökuna. Var brák á voginum þegar komið og tekið sýni í október. </a:t>
            </a:r>
            <a:endParaRPr lang="is-IS" sz="1200" b="0" baseline="0" dirty="0" smtClean="0"/>
          </a:p>
          <a:p>
            <a:pPr eaLnBrk="0" hangingPunct="0"/>
            <a:endParaRPr lang="is-IS" sz="1200" b="0" baseline="0" dirty="0" smtClean="0"/>
          </a:p>
          <a:p>
            <a:endParaRPr lang="is-IS" baseline="0" dirty="0" smtClean="0"/>
          </a:p>
          <a:p>
            <a:endParaRPr lang="is-I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CCEE6-65E8-4DD4-8713-E7D772FA0A54}" type="slidenum">
              <a:rPr lang="is-IS" smtClean="0"/>
              <a:pPr/>
              <a:t>5</a:t>
            </a:fld>
            <a:endParaRPr lang="is-I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Undirtitil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Smelltu til að breyta stíl aðalundirtitla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27963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1254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0848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3638"/>
            <a:ext cx="8229600" cy="720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55788"/>
            <a:ext cx="4038600" cy="4237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55788"/>
            <a:ext cx="4038600" cy="4237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08388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32775" y="6580188"/>
            <a:ext cx="442913" cy="304800"/>
          </a:xfrm>
        </p:spPr>
        <p:txBody>
          <a:bodyPr/>
          <a:lstStyle>
            <a:lvl1pPr>
              <a:defRPr/>
            </a:lvl1pPr>
          </a:lstStyle>
          <a:p>
            <a:fld id="{E4515B94-2667-46B5-BF6B-C13B55A7D4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466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6805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0943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870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5" name="Textastaðgengill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6" name="Staðgengill efni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7" name="Dagsetningarstaðgengill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8" name="Síðufótarstaðgengil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kyggnunúmersstaðgengill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2490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4" name="Síðufótarstaðgengil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kyggnunúmersstaðgengill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583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6762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08185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Myndastaðgengill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450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sstaðgengil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7BBDE-8F09-4E6F-A861-D8F5490EF805}" type="datetimeFigureOut">
              <a:rPr lang="is-IS" smtClean="0"/>
              <a:t>26.6.2014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A1C89-BF83-4262-A670-BD8DA1A82C3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91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ykjavik.is/thjonusta/heilbrigdiseftirlitid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://www.reykjavik.is/desktopdefault.aspx/tabid-4864/8421_view-2807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://reykjavikurborg.is/desktopdefault.aspx/tabid-3822/6631_view-3943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is-IS" b="1" dirty="0" smtClean="0">
                <a:solidFill>
                  <a:srgbClr val="002060"/>
                </a:solidFill>
                <a:latin typeface="+mj-lt"/>
              </a:rPr>
            </a:br>
            <a:r>
              <a:rPr lang="is-IS" b="1" dirty="0" smtClean="0">
                <a:solidFill>
                  <a:srgbClr val="002060"/>
                </a:solidFill>
                <a:latin typeface="+mj-lt"/>
              </a:rPr>
              <a:t>Reykjavik´s </a:t>
            </a:r>
            <a:r>
              <a:rPr lang="is-IS" b="1" dirty="0" err="1" smtClean="0">
                <a:solidFill>
                  <a:srgbClr val="002060"/>
                </a:solidFill>
                <a:latin typeface="+mj-lt"/>
              </a:rPr>
              <a:t>Public</a:t>
            </a:r>
            <a:r>
              <a:rPr lang="is-IS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is-IS" b="1" dirty="0" err="1" smtClean="0">
                <a:solidFill>
                  <a:srgbClr val="002060"/>
                </a:solidFill>
                <a:latin typeface="+mj-lt"/>
              </a:rPr>
              <a:t>Health</a:t>
            </a:r>
            <a:r>
              <a:rPr lang="is-IS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is-IS" b="1" dirty="0" err="1" smtClean="0">
                <a:solidFill>
                  <a:srgbClr val="002060"/>
                </a:solidFill>
                <a:latin typeface="+mj-lt"/>
              </a:rPr>
              <a:t>Authority</a:t>
            </a:r>
            <a:r>
              <a:rPr lang="is-IS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is-IS" b="1" dirty="0" smtClean="0">
                <a:solidFill>
                  <a:srgbClr val="002060"/>
                </a:solidFill>
                <a:latin typeface="+mj-lt"/>
              </a:rPr>
            </a:br>
            <a:endParaRPr lang="is-I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637432"/>
            <a:ext cx="2918452" cy="218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0" y="4077072"/>
            <a:ext cx="2971376" cy="222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3240052" cy="242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6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20725"/>
          </a:xfrm>
        </p:spPr>
        <p:txBody>
          <a:bodyPr>
            <a:normAutofit fontScale="90000"/>
          </a:bodyPr>
          <a:lstStyle/>
          <a:p>
            <a:r>
              <a:rPr lang="is-IS" dirty="0" smtClean="0"/>
              <a:t>The</a:t>
            </a:r>
            <a:r>
              <a:rPr lang="is-IS" dirty="0"/>
              <a:t> </a:t>
            </a:r>
            <a:r>
              <a:rPr lang="is-IS" dirty="0" smtClean="0"/>
              <a:t>ground water conservation </a:t>
            </a:r>
            <a:r>
              <a:rPr lang="is-IS" dirty="0" err="1" smtClean="0"/>
              <a:t>area</a:t>
            </a:r>
            <a:endParaRPr lang="is-IS" dirty="0"/>
          </a:p>
        </p:txBody>
      </p:sp>
      <p:graphicFrame>
        <p:nvGraphicFramePr>
          <p:cNvPr id="6" name="Hlutu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35730"/>
              </p:ext>
            </p:extLst>
          </p:nvPr>
        </p:nvGraphicFramePr>
        <p:xfrm>
          <a:off x="4860032" y="1052736"/>
          <a:ext cx="3911303" cy="5488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Acrobat Document" r:id="rId3" imgW="11344161" imgH="16039833" progId="AcroExch.Document.7">
                  <p:embed/>
                </p:oleObj>
              </mc:Choice>
              <mc:Fallback>
                <p:oleObj name="Acrobat Document" r:id="rId3" imgW="11344161" imgH="16039833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1052736"/>
                        <a:ext cx="3911303" cy="5488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arammi 6"/>
          <p:cNvSpPr txBox="1"/>
          <p:nvPr/>
        </p:nvSpPr>
        <p:spPr>
          <a:xfrm>
            <a:off x="755576" y="1844824"/>
            <a:ext cx="38884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s-IS" sz="2000" dirty="0" err="1" smtClean="0"/>
              <a:t>The</a:t>
            </a:r>
            <a:r>
              <a:rPr lang="is-IS" sz="2000" dirty="0" smtClean="0"/>
              <a:t> </a:t>
            </a:r>
            <a:r>
              <a:rPr lang="is-IS" sz="2000" dirty="0" err="1" smtClean="0"/>
              <a:t>drinking</a:t>
            </a:r>
            <a:r>
              <a:rPr lang="is-IS" sz="2000" dirty="0" smtClean="0"/>
              <a:t> </a:t>
            </a:r>
            <a:r>
              <a:rPr lang="en-GB" sz="2000" dirty="0" smtClean="0"/>
              <a:t>water</a:t>
            </a:r>
            <a:r>
              <a:rPr lang="is-IS" sz="2000" dirty="0" smtClean="0"/>
              <a:t>  of Reykjavik´s </a:t>
            </a:r>
            <a:r>
              <a:rPr lang="is-IS" sz="2000" dirty="0"/>
              <a:t> </a:t>
            </a:r>
            <a:r>
              <a:rPr lang="is-IS" sz="2000" dirty="0" err="1" smtClean="0"/>
              <a:t>population</a:t>
            </a:r>
            <a:r>
              <a:rPr lang="is-IS" sz="2000" dirty="0" smtClean="0"/>
              <a:t> is </a:t>
            </a:r>
            <a:r>
              <a:rPr lang="is-IS" sz="2000" dirty="0" err="1" smtClean="0"/>
              <a:t>entirely</a:t>
            </a:r>
            <a:r>
              <a:rPr lang="is-IS" sz="2000" dirty="0" smtClean="0"/>
              <a:t> </a:t>
            </a:r>
            <a:r>
              <a:rPr lang="is-IS" sz="2000" dirty="0" err="1" smtClean="0"/>
              <a:t>from</a:t>
            </a:r>
            <a:r>
              <a:rPr lang="is-IS" sz="2000" dirty="0" smtClean="0"/>
              <a:t> </a:t>
            </a:r>
            <a:r>
              <a:rPr lang="is-IS" sz="2000" dirty="0" err="1" smtClean="0"/>
              <a:t>groundwater</a:t>
            </a:r>
            <a:r>
              <a:rPr lang="is-IS" sz="2000" dirty="0" smtClean="0"/>
              <a:t> </a:t>
            </a:r>
            <a:r>
              <a:rPr lang="is-IS" sz="2000" dirty="0" err="1" smtClean="0"/>
              <a:t>resevoirs</a:t>
            </a:r>
            <a:r>
              <a:rPr lang="is-IS" sz="2000" dirty="0" smtClean="0"/>
              <a:t> and does not </a:t>
            </a:r>
            <a:r>
              <a:rPr lang="is-IS" sz="2000" dirty="0" err="1" smtClean="0"/>
              <a:t>need</a:t>
            </a:r>
            <a:r>
              <a:rPr lang="is-IS" sz="2000" dirty="0" smtClean="0"/>
              <a:t> </a:t>
            </a:r>
            <a:r>
              <a:rPr lang="is-IS" sz="2000" dirty="0" err="1" smtClean="0"/>
              <a:t>any</a:t>
            </a:r>
            <a:r>
              <a:rPr lang="is-IS" sz="2000" dirty="0" smtClean="0"/>
              <a:t> </a:t>
            </a:r>
            <a:r>
              <a:rPr lang="is-IS" sz="2000" dirty="0" err="1" smtClean="0"/>
              <a:t>treatment</a:t>
            </a:r>
            <a:r>
              <a:rPr lang="is-IS" sz="2000" dirty="0" smtClean="0"/>
              <a:t> </a:t>
            </a:r>
            <a:r>
              <a:rPr lang="is-IS" sz="2000" dirty="0" err="1" smtClean="0"/>
              <a:t>before</a:t>
            </a:r>
            <a:r>
              <a:rPr lang="is-IS" sz="2000" dirty="0" smtClean="0"/>
              <a:t> </a:t>
            </a:r>
            <a:r>
              <a:rPr lang="is-IS" sz="2000" dirty="0" err="1" smtClean="0"/>
              <a:t>consumption</a:t>
            </a:r>
            <a:endParaRPr lang="is-IS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is-I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is-IS" sz="2000" dirty="0" err="1" smtClean="0"/>
              <a:t>Around</a:t>
            </a:r>
            <a:r>
              <a:rPr lang="is-IS" sz="2000" dirty="0" smtClean="0"/>
              <a:t> 300 km2</a:t>
            </a:r>
          </a:p>
          <a:p>
            <a:pPr marL="342900" indent="-342900">
              <a:buFont typeface="Arial" pitchFamily="34" charset="0"/>
              <a:buChar char="•"/>
            </a:pPr>
            <a:endParaRPr lang="is-I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is-IS" sz="2000" dirty="0" err="1" smtClean="0"/>
              <a:t>The</a:t>
            </a:r>
            <a:r>
              <a:rPr lang="is-IS" sz="2000" dirty="0" smtClean="0"/>
              <a:t> </a:t>
            </a:r>
            <a:r>
              <a:rPr lang="is-IS" sz="2000" dirty="0" err="1" smtClean="0"/>
              <a:t>wells</a:t>
            </a:r>
            <a:r>
              <a:rPr lang="is-IS" sz="2000" dirty="0" smtClean="0"/>
              <a:t>/</a:t>
            </a:r>
            <a:r>
              <a:rPr lang="is-IS" sz="2000" dirty="0" err="1" smtClean="0"/>
              <a:t>boreholes</a:t>
            </a:r>
            <a:r>
              <a:rPr lang="is-IS" sz="2000" dirty="0" smtClean="0"/>
              <a:t> </a:t>
            </a:r>
            <a:r>
              <a:rPr lang="is-IS" sz="2000" dirty="0" err="1" smtClean="0"/>
              <a:t>are</a:t>
            </a:r>
            <a:r>
              <a:rPr lang="is-IS" sz="2000" dirty="0" smtClean="0"/>
              <a:t> </a:t>
            </a:r>
            <a:r>
              <a:rPr lang="is-IS" sz="2000" dirty="0" err="1" smtClean="0"/>
              <a:t>pink</a:t>
            </a:r>
            <a:r>
              <a:rPr lang="is-IS" sz="2000" dirty="0" smtClean="0"/>
              <a:t> </a:t>
            </a:r>
            <a:r>
              <a:rPr lang="is-IS" sz="2000" dirty="0" err="1" smtClean="0"/>
              <a:t>on</a:t>
            </a:r>
            <a:r>
              <a:rPr lang="is-IS" sz="2000" dirty="0" smtClean="0"/>
              <a:t> </a:t>
            </a:r>
            <a:r>
              <a:rPr lang="is-IS" sz="2000" dirty="0" err="1" smtClean="0"/>
              <a:t>the</a:t>
            </a:r>
            <a:r>
              <a:rPr lang="is-IS" sz="2000" dirty="0" smtClean="0"/>
              <a:t> </a:t>
            </a:r>
            <a:r>
              <a:rPr lang="is-IS" sz="2000" dirty="0" err="1" smtClean="0"/>
              <a:t>picture</a:t>
            </a:r>
            <a:endParaRPr lang="is-IS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is-I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is-IS" sz="2000" dirty="0" smtClean="0"/>
              <a:t>Regular </a:t>
            </a:r>
            <a:r>
              <a:rPr lang="is-IS" sz="2000" dirty="0" err="1" smtClean="0"/>
              <a:t>monitoring</a:t>
            </a:r>
            <a:r>
              <a:rPr lang="is-IS" sz="2000" dirty="0" smtClean="0"/>
              <a:t> of </a:t>
            </a:r>
            <a:r>
              <a:rPr lang="is-IS" sz="2000" dirty="0" err="1" smtClean="0"/>
              <a:t>the</a:t>
            </a:r>
            <a:r>
              <a:rPr lang="is-IS" sz="2000" dirty="0" smtClean="0"/>
              <a:t> </a:t>
            </a:r>
            <a:r>
              <a:rPr lang="is-IS" sz="2000" dirty="0" err="1" smtClean="0"/>
              <a:t>water</a:t>
            </a:r>
            <a:r>
              <a:rPr lang="is-IS" sz="2000" dirty="0" smtClean="0"/>
              <a:t> </a:t>
            </a:r>
            <a:r>
              <a:rPr lang="is-IS" sz="2000" dirty="0" err="1" smtClean="0"/>
              <a:t>level</a:t>
            </a:r>
            <a:endParaRPr lang="is-IS" sz="2000" dirty="0" smtClean="0"/>
          </a:p>
          <a:p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48472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Interest</a:t>
            </a:r>
            <a:r>
              <a:rPr lang="is-IS" dirty="0" smtClean="0"/>
              <a:t> </a:t>
            </a:r>
            <a:r>
              <a:rPr lang="is-IS" dirty="0" err="1" smtClean="0"/>
              <a:t>in</a:t>
            </a:r>
            <a:r>
              <a:rPr lang="is-IS" dirty="0" smtClean="0"/>
              <a:t> </a:t>
            </a:r>
            <a:r>
              <a:rPr lang="is-IS" dirty="0" err="1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 err="1" smtClean="0"/>
              <a:t>Monitoring</a:t>
            </a:r>
            <a:r>
              <a:rPr lang="is-IS" dirty="0" smtClean="0"/>
              <a:t> of </a:t>
            </a:r>
            <a:r>
              <a:rPr lang="is-IS" dirty="0" err="1" smtClean="0"/>
              <a:t>coastal</a:t>
            </a:r>
            <a:r>
              <a:rPr lang="is-IS" dirty="0" smtClean="0"/>
              <a:t> </a:t>
            </a:r>
            <a:r>
              <a:rPr lang="is-IS" dirty="0" err="1" smtClean="0"/>
              <a:t>marine</a:t>
            </a:r>
            <a:r>
              <a:rPr lang="is-IS" dirty="0" smtClean="0"/>
              <a:t> </a:t>
            </a:r>
            <a:r>
              <a:rPr lang="is-IS" dirty="0" err="1" smtClean="0"/>
              <a:t>waters</a:t>
            </a:r>
            <a:endParaRPr lang="is-IS" dirty="0" smtClean="0"/>
          </a:p>
          <a:p>
            <a:r>
              <a:rPr lang="is-IS" dirty="0" err="1" smtClean="0"/>
              <a:t>Management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improvement</a:t>
            </a:r>
            <a:r>
              <a:rPr lang="is-IS" dirty="0" smtClean="0"/>
              <a:t> of </a:t>
            </a:r>
            <a:r>
              <a:rPr lang="is-IS" dirty="0" err="1" smtClean="0"/>
              <a:t>inland</a:t>
            </a:r>
            <a:r>
              <a:rPr lang="is-IS" dirty="0" smtClean="0"/>
              <a:t> </a:t>
            </a:r>
            <a:r>
              <a:rPr lang="is-IS" dirty="0" err="1" smtClean="0"/>
              <a:t>waters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82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796305" y="500608"/>
            <a:ext cx="780415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s-IS" sz="4400" dirty="0" err="1" smtClean="0">
                <a:solidFill>
                  <a:srgbClr val="002060"/>
                </a:solidFill>
                <a:latin typeface="+mn-lt"/>
              </a:rPr>
              <a:t>Websites</a:t>
            </a:r>
            <a:endParaRPr lang="is-IS" sz="4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96305" y="2060848"/>
            <a:ext cx="81565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sz="2400" dirty="0" err="1" smtClean="0"/>
              <a:t>The</a:t>
            </a:r>
            <a:r>
              <a:rPr lang="is-IS" sz="2400" dirty="0" smtClean="0"/>
              <a:t> </a:t>
            </a:r>
            <a:r>
              <a:rPr lang="is-IS" sz="2400" dirty="0" err="1" smtClean="0"/>
              <a:t>webpace</a:t>
            </a:r>
            <a:r>
              <a:rPr lang="is-IS" sz="2400" dirty="0" smtClean="0"/>
              <a:t> of Reykjavik´s </a:t>
            </a:r>
            <a:r>
              <a:rPr lang="is-IS" sz="2400" dirty="0" err="1" smtClean="0"/>
              <a:t>Publich</a:t>
            </a:r>
            <a:r>
              <a:rPr lang="is-IS" sz="2400" dirty="0" smtClean="0"/>
              <a:t> </a:t>
            </a:r>
            <a:r>
              <a:rPr lang="is-IS" sz="2400" dirty="0" err="1" smtClean="0"/>
              <a:t>Health</a:t>
            </a:r>
            <a:r>
              <a:rPr lang="is-IS" sz="2400" dirty="0" smtClean="0"/>
              <a:t> </a:t>
            </a:r>
            <a:r>
              <a:rPr lang="is-IS" sz="2400" dirty="0" err="1" smtClean="0"/>
              <a:t>Authority</a:t>
            </a:r>
            <a:r>
              <a:rPr lang="is-IS" sz="2400" dirty="0" smtClean="0"/>
              <a:t> </a:t>
            </a:r>
            <a:endParaRPr lang="is-IS" sz="2400" u="sng" dirty="0" smtClean="0">
              <a:hlinkClick r:id="rId2"/>
            </a:endParaRPr>
          </a:p>
          <a:p>
            <a:r>
              <a:rPr lang="is-IS" sz="2400" u="sng" dirty="0" smtClean="0">
                <a:hlinkClick r:id="rId3"/>
              </a:rPr>
              <a:t>http</a:t>
            </a:r>
            <a:r>
              <a:rPr lang="is-IS" sz="2400" u="sng" dirty="0">
                <a:hlinkClick r:id="rId3"/>
              </a:rPr>
              <a:t>://</a:t>
            </a:r>
            <a:r>
              <a:rPr lang="is-IS" sz="2400" u="sng" dirty="0" smtClean="0">
                <a:hlinkClick r:id="rId3"/>
              </a:rPr>
              <a:t>reykjavik.is/thjonusta/heilbrigdiseftirlitid</a:t>
            </a:r>
            <a:r>
              <a:rPr lang="is-IS" sz="2400" u="sng" dirty="0" smtClean="0"/>
              <a:t>  (in </a:t>
            </a:r>
            <a:r>
              <a:rPr lang="is-IS" sz="2400" u="sng" dirty="0" err="1" smtClean="0"/>
              <a:t>icelandic</a:t>
            </a:r>
            <a:r>
              <a:rPr lang="is-IS" sz="2400" u="sng" dirty="0" smtClean="0"/>
              <a:t>, </a:t>
            </a:r>
            <a:r>
              <a:rPr lang="is-IS" sz="2400" u="sng" dirty="0" err="1" smtClean="0"/>
              <a:t>english</a:t>
            </a:r>
            <a:r>
              <a:rPr lang="is-IS" sz="2400" u="sng" dirty="0" smtClean="0"/>
              <a:t> </a:t>
            </a:r>
            <a:r>
              <a:rPr lang="is-IS" sz="2400" u="sng" dirty="0" err="1" smtClean="0"/>
              <a:t>website</a:t>
            </a:r>
            <a:r>
              <a:rPr lang="is-IS" sz="2400" u="sng" dirty="0" smtClean="0"/>
              <a:t> </a:t>
            </a:r>
            <a:r>
              <a:rPr lang="is-IS" sz="2400" u="sng" dirty="0" err="1" smtClean="0"/>
              <a:t>available</a:t>
            </a:r>
            <a:r>
              <a:rPr lang="is-IS" sz="2400" u="sng" dirty="0" smtClean="0"/>
              <a:t> </a:t>
            </a:r>
            <a:r>
              <a:rPr lang="is-IS" sz="2400" u="sng" dirty="0" err="1" smtClean="0"/>
              <a:t>later</a:t>
            </a:r>
            <a:r>
              <a:rPr lang="is-IS" sz="2400" u="sng" dirty="0" smtClean="0"/>
              <a:t>)</a:t>
            </a:r>
          </a:p>
          <a:p>
            <a:endParaRPr lang="is-IS" sz="2400" u="sng" dirty="0" smtClean="0"/>
          </a:p>
          <a:p>
            <a:r>
              <a:rPr lang="is-IS" sz="2400" u="sng" dirty="0" err="1" smtClean="0"/>
              <a:t>Application</a:t>
            </a:r>
            <a:r>
              <a:rPr lang="is-IS" sz="2400" u="sng" dirty="0" smtClean="0"/>
              <a:t> of Reykjavík </a:t>
            </a:r>
            <a:r>
              <a:rPr lang="is-IS" sz="2400" u="sng" dirty="0" err="1" smtClean="0"/>
              <a:t>city</a:t>
            </a:r>
            <a:r>
              <a:rPr lang="is-IS" sz="2400" u="sng" dirty="0" smtClean="0"/>
              <a:t> for </a:t>
            </a:r>
            <a:r>
              <a:rPr lang="is-IS" sz="2400" u="sng" dirty="0" err="1" smtClean="0"/>
              <a:t>the</a:t>
            </a:r>
            <a:r>
              <a:rPr lang="is-IS" sz="2400" u="sng" dirty="0" smtClean="0"/>
              <a:t> </a:t>
            </a:r>
            <a:r>
              <a:rPr lang="is-IS" sz="2400" dirty="0" err="1" smtClean="0"/>
              <a:t>European</a:t>
            </a:r>
            <a:r>
              <a:rPr lang="is-IS" sz="2400" dirty="0" smtClean="0"/>
              <a:t> </a:t>
            </a:r>
            <a:r>
              <a:rPr lang="is-IS" sz="2400" dirty="0" err="1"/>
              <a:t>Green</a:t>
            </a:r>
            <a:r>
              <a:rPr lang="is-IS" sz="2400" dirty="0"/>
              <a:t> </a:t>
            </a:r>
            <a:r>
              <a:rPr lang="is-IS" sz="2400" dirty="0" err="1" smtClean="0"/>
              <a:t>Capital</a:t>
            </a:r>
            <a:r>
              <a:rPr lang="is-IS" sz="2400" dirty="0" smtClean="0"/>
              <a:t>  (</a:t>
            </a:r>
            <a:r>
              <a:rPr lang="is-IS" sz="2400" dirty="0" err="1" smtClean="0"/>
              <a:t>the</a:t>
            </a:r>
            <a:r>
              <a:rPr lang="is-IS" sz="2400" dirty="0" smtClean="0"/>
              <a:t> </a:t>
            </a:r>
            <a:r>
              <a:rPr lang="is-IS" sz="2400" dirty="0" err="1" smtClean="0"/>
              <a:t>link</a:t>
            </a:r>
            <a:r>
              <a:rPr lang="is-IS" sz="2400" dirty="0" smtClean="0"/>
              <a:t> Umsókn Reykjavíkurborgar)</a:t>
            </a:r>
            <a:endParaRPr lang="is-IS" sz="2400" u="sng" dirty="0"/>
          </a:p>
          <a:p>
            <a:r>
              <a:rPr lang="is-IS" sz="2400" u="sng" dirty="0" smtClean="0">
                <a:hlinkClick r:id="rId4"/>
              </a:rPr>
              <a:t>http</a:t>
            </a:r>
            <a:r>
              <a:rPr lang="is-IS" sz="2400" u="sng" dirty="0">
                <a:hlinkClick r:id="rId4"/>
              </a:rPr>
              <a:t>://reykjavikurborg.is/desktopdefault.aspx/tabid-3822/6631_view-3943/</a:t>
            </a:r>
            <a:r>
              <a:rPr lang="is-IS" sz="2400" dirty="0"/>
              <a:t/>
            </a:r>
            <a:br>
              <a:rPr lang="is-IS" sz="2400" dirty="0"/>
            </a:br>
            <a:r>
              <a:rPr lang="is-IS" sz="2400" dirty="0"/>
              <a:t/>
            </a:r>
            <a:br>
              <a:rPr lang="is-IS" sz="2400" dirty="0"/>
            </a:br>
            <a:endParaRPr lang="is-IS" sz="2400" u="sng" dirty="0"/>
          </a:p>
        </p:txBody>
      </p:sp>
      <p:pic>
        <p:nvPicPr>
          <p:cNvPr id="8" name="Picture 5" descr="BaraBord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6345238"/>
            <a:ext cx="71643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ANNARB~1\AppData\Local\Temp\notesD9BDA1\Vottun14001_is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75688" y="6192838"/>
            <a:ext cx="3286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 t="20571" r="10969" b="22026"/>
          <a:stretch/>
        </p:blipFill>
        <p:spPr bwMode="auto">
          <a:xfrm>
            <a:off x="161057" y="6206563"/>
            <a:ext cx="1809453" cy="66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131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Public</a:t>
            </a:r>
            <a:r>
              <a:rPr lang="is-IS" dirty="0" smtClean="0"/>
              <a:t> </a:t>
            </a:r>
            <a:r>
              <a:rPr lang="is-IS" dirty="0" err="1" smtClean="0"/>
              <a:t>Health</a:t>
            </a:r>
            <a:r>
              <a:rPr lang="is-IS" dirty="0" smtClean="0"/>
              <a:t> </a:t>
            </a:r>
            <a:r>
              <a:rPr lang="is-IS" dirty="0" err="1" smtClean="0"/>
              <a:t>Authority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dirty="0" smtClean="0"/>
              <a:t>17 </a:t>
            </a:r>
            <a:r>
              <a:rPr lang="is-IS" dirty="0" err="1" smtClean="0"/>
              <a:t>public</a:t>
            </a:r>
            <a:r>
              <a:rPr lang="is-IS" dirty="0" smtClean="0"/>
              <a:t> </a:t>
            </a:r>
            <a:r>
              <a:rPr lang="is-IS" dirty="0" err="1" smtClean="0"/>
              <a:t>health</a:t>
            </a:r>
            <a:r>
              <a:rPr lang="is-IS" dirty="0" smtClean="0"/>
              <a:t> </a:t>
            </a:r>
            <a:r>
              <a:rPr lang="is-IS" dirty="0" err="1" smtClean="0"/>
              <a:t>officers</a:t>
            </a:r>
            <a:r>
              <a:rPr lang="is-IS" dirty="0" smtClean="0"/>
              <a:t> </a:t>
            </a:r>
            <a:r>
              <a:rPr lang="is-IS" dirty="0" err="1" smtClean="0"/>
              <a:t>work</a:t>
            </a:r>
            <a:r>
              <a:rPr lang="is-IS" dirty="0" smtClean="0"/>
              <a:t> at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authority</a:t>
            </a:r>
            <a:r>
              <a:rPr lang="is-IS" dirty="0" smtClean="0"/>
              <a:t>, 2 </a:t>
            </a:r>
            <a:r>
              <a:rPr lang="is-IS" dirty="0" err="1" smtClean="0"/>
              <a:t>department</a:t>
            </a:r>
            <a:r>
              <a:rPr lang="is-IS" dirty="0" smtClean="0"/>
              <a:t> managers and a </a:t>
            </a:r>
            <a:r>
              <a:rPr lang="is-IS" dirty="0" err="1" smtClean="0"/>
              <a:t>director</a:t>
            </a:r>
            <a:endParaRPr lang="is-IS" dirty="0" smtClean="0"/>
          </a:p>
          <a:p>
            <a:r>
              <a:rPr lang="is-IS" dirty="0" smtClean="0"/>
              <a:t>All </a:t>
            </a:r>
            <a:r>
              <a:rPr lang="is-IS" dirty="0" err="1" smtClean="0"/>
              <a:t>are</a:t>
            </a:r>
            <a:r>
              <a:rPr lang="is-IS" dirty="0" smtClean="0"/>
              <a:t> </a:t>
            </a:r>
            <a:r>
              <a:rPr lang="is-IS" dirty="0" err="1" smtClean="0"/>
              <a:t>required</a:t>
            </a:r>
            <a:r>
              <a:rPr lang="is-IS" dirty="0" smtClean="0"/>
              <a:t> </a:t>
            </a:r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 smtClean="0"/>
              <a:t>have</a:t>
            </a:r>
            <a:r>
              <a:rPr lang="is-IS" dirty="0" smtClean="0"/>
              <a:t> </a:t>
            </a:r>
            <a:r>
              <a:rPr lang="is-IS" dirty="0" err="1" smtClean="0"/>
              <a:t>finished</a:t>
            </a:r>
            <a:r>
              <a:rPr lang="is-IS" dirty="0" smtClean="0"/>
              <a:t> a </a:t>
            </a:r>
            <a:r>
              <a:rPr lang="is-IS" dirty="0" err="1" smtClean="0"/>
              <a:t>university</a:t>
            </a:r>
            <a:r>
              <a:rPr lang="is-IS" dirty="0" smtClean="0"/>
              <a:t> </a:t>
            </a:r>
            <a:r>
              <a:rPr lang="is-IS" dirty="0" err="1" smtClean="0"/>
              <a:t>education</a:t>
            </a:r>
            <a:r>
              <a:rPr lang="is-IS" dirty="0" smtClean="0"/>
              <a:t> </a:t>
            </a:r>
            <a:r>
              <a:rPr lang="is-IS" dirty="0" err="1" smtClean="0"/>
              <a:t>within</a:t>
            </a:r>
            <a:r>
              <a:rPr lang="is-IS" dirty="0" smtClean="0"/>
              <a:t>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fields</a:t>
            </a:r>
            <a:r>
              <a:rPr lang="is-IS" dirty="0" smtClean="0"/>
              <a:t> of </a:t>
            </a:r>
            <a:r>
              <a:rPr lang="is-IS" dirty="0" err="1" smtClean="0"/>
              <a:t>natural</a:t>
            </a:r>
            <a:r>
              <a:rPr lang="is-IS" dirty="0" smtClean="0"/>
              <a:t> </a:t>
            </a:r>
            <a:r>
              <a:rPr lang="is-IS" dirty="0" err="1" smtClean="0"/>
              <a:t>science</a:t>
            </a:r>
            <a:r>
              <a:rPr lang="is-IS" dirty="0" smtClean="0"/>
              <a:t> or </a:t>
            </a:r>
            <a:r>
              <a:rPr lang="is-IS" dirty="0" err="1" smtClean="0"/>
              <a:t>health</a:t>
            </a:r>
            <a:r>
              <a:rPr lang="is-IS" dirty="0" smtClean="0"/>
              <a:t> </a:t>
            </a:r>
            <a:r>
              <a:rPr lang="is-IS" dirty="0" err="1" smtClean="0"/>
              <a:t>science</a:t>
            </a:r>
            <a:r>
              <a:rPr lang="is-IS" dirty="0"/>
              <a:t> </a:t>
            </a:r>
            <a:r>
              <a:rPr lang="is-IS" dirty="0" smtClean="0"/>
              <a:t>and must </a:t>
            </a:r>
            <a:r>
              <a:rPr lang="is-IS" dirty="0" err="1" smtClean="0"/>
              <a:t>have</a:t>
            </a:r>
            <a:r>
              <a:rPr lang="is-IS" dirty="0" smtClean="0"/>
              <a:t> a </a:t>
            </a:r>
            <a:r>
              <a:rPr lang="is-IS" dirty="0" err="1" smtClean="0"/>
              <a:t>licence</a:t>
            </a:r>
            <a:r>
              <a:rPr lang="is-IS" dirty="0" smtClean="0"/>
              <a:t> as </a:t>
            </a:r>
            <a:r>
              <a:rPr lang="is-IS" dirty="0" err="1" smtClean="0"/>
              <a:t>public</a:t>
            </a:r>
            <a:r>
              <a:rPr lang="is-IS" dirty="0" smtClean="0"/>
              <a:t> </a:t>
            </a:r>
            <a:r>
              <a:rPr lang="is-IS" dirty="0" err="1" smtClean="0"/>
              <a:t>health</a:t>
            </a:r>
            <a:r>
              <a:rPr lang="is-IS" dirty="0" smtClean="0"/>
              <a:t> </a:t>
            </a:r>
            <a:r>
              <a:rPr lang="is-IS" dirty="0" err="1" smtClean="0"/>
              <a:t>officers</a:t>
            </a:r>
            <a:r>
              <a:rPr lang="is-IS" dirty="0" smtClean="0"/>
              <a:t>.</a:t>
            </a:r>
          </a:p>
          <a:p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Authority</a:t>
            </a:r>
            <a:r>
              <a:rPr lang="is-IS" dirty="0" smtClean="0"/>
              <a:t> is </a:t>
            </a:r>
            <a:r>
              <a:rPr lang="is-IS" dirty="0" err="1" smtClean="0"/>
              <a:t>responsible</a:t>
            </a:r>
            <a:r>
              <a:rPr lang="is-IS" dirty="0" smtClean="0"/>
              <a:t> for </a:t>
            </a:r>
            <a:r>
              <a:rPr lang="is-IS" dirty="0" err="1" smtClean="0"/>
              <a:t>issuing</a:t>
            </a:r>
            <a:r>
              <a:rPr lang="is-IS" dirty="0" smtClean="0"/>
              <a:t> </a:t>
            </a:r>
            <a:r>
              <a:rPr lang="is-IS" dirty="0" err="1" smtClean="0"/>
              <a:t>licences</a:t>
            </a:r>
            <a:r>
              <a:rPr lang="is-IS" dirty="0" smtClean="0"/>
              <a:t> for </a:t>
            </a:r>
            <a:r>
              <a:rPr lang="is-IS" dirty="0" err="1" smtClean="0"/>
              <a:t>companies</a:t>
            </a:r>
            <a:r>
              <a:rPr lang="is-IS" dirty="0" smtClean="0"/>
              <a:t>, </a:t>
            </a:r>
            <a:r>
              <a:rPr lang="is-IS" dirty="0" err="1" smtClean="0"/>
              <a:t>monitoring</a:t>
            </a:r>
            <a:r>
              <a:rPr lang="is-IS" dirty="0" smtClean="0"/>
              <a:t>, </a:t>
            </a:r>
            <a:r>
              <a:rPr lang="is-IS" dirty="0" err="1" smtClean="0"/>
              <a:t>pollution</a:t>
            </a:r>
            <a:r>
              <a:rPr lang="is-IS" dirty="0" smtClean="0"/>
              <a:t> </a:t>
            </a:r>
            <a:r>
              <a:rPr lang="is-IS" dirty="0" err="1" smtClean="0"/>
              <a:t>control</a:t>
            </a:r>
            <a:r>
              <a:rPr lang="is-IS" dirty="0" smtClean="0"/>
              <a:t> and </a:t>
            </a:r>
            <a:r>
              <a:rPr lang="is-IS" dirty="0" err="1" smtClean="0"/>
              <a:t>protection</a:t>
            </a:r>
            <a:r>
              <a:rPr lang="is-IS" dirty="0" smtClean="0"/>
              <a:t> of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environment</a:t>
            </a:r>
            <a:r>
              <a:rPr lang="is-IS" dirty="0" smtClean="0"/>
              <a:t>.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07146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 err="1" smtClean="0"/>
              <a:t>Monitoring</a:t>
            </a:r>
            <a:r>
              <a:rPr lang="is-IS" dirty="0" smtClean="0"/>
              <a:t> of Reykjavik´s </a:t>
            </a:r>
            <a:r>
              <a:rPr lang="is-IS" dirty="0" err="1" smtClean="0"/>
              <a:t>coastline</a:t>
            </a:r>
            <a:r>
              <a:rPr lang="is-IS" dirty="0" smtClean="0"/>
              <a:t>, </a:t>
            </a:r>
            <a:r>
              <a:rPr lang="is-IS" dirty="0" err="1" smtClean="0"/>
              <a:t>rivers</a:t>
            </a:r>
            <a:r>
              <a:rPr lang="is-IS" dirty="0" smtClean="0"/>
              <a:t> and lakes</a:t>
            </a:r>
            <a:endParaRPr lang="is-IS" dirty="0"/>
          </a:p>
        </p:txBody>
      </p:sp>
      <p:pic>
        <p:nvPicPr>
          <p:cNvPr id="4" name="Picture 14" descr="S:\Uhsam\Árný\Vatn\Ráðstefnur\Myndir\7696-157-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507878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31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362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049" y="0"/>
            <a:ext cx="914400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arammi 1"/>
          <p:cNvSpPr txBox="1"/>
          <p:nvPr/>
        </p:nvSpPr>
        <p:spPr>
          <a:xfrm>
            <a:off x="251520" y="620687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11 </a:t>
            </a:r>
            <a:r>
              <a:rPr lang="is-IS" dirty="0" err="1" smtClean="0"/>
              <a:t>points</a:t>
            </a:r>
            <a:r>
              <a:rPr lang="is-IS" dirty="0" smtClean="0"/>
              <a:t> at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coastline</a:t>
            </a:r>
            <a:r>
              <a:rPr lang="is-IS" dirty="0" smtClean="0"/>
              <a:t> of Reykjavík </a:t>
            </a:r>
            <a:r>
              <a:rPr lang="is-IS" dirty="0" err="1" smtClean="0"/>
              <a:t>are</a:t>
            </a:r>
            <a:r>
              <a:rPr lang="is-IS" dirty="0" smtClean="0"/>
              <a:t> </a:t>
            </a:r>
            <a:r>
              <a:rPr lang="is-IS" dirty="0" err="1" smtClean="0"/>
              <a:t>monitored</a:t>
            </a:r>
            <a:r>
              <a:rPr lang="is-IS" dirty="0" smtClean="0"/>
              <a:t> </a:t>
            </a:r>
            <a:r>
              <a:rPr lang="is-IS" dirty="0" err="1" smtClean="0"/>
              <a:t>since</a:t>
            </a:r>
            <a:r>
              <a:rPr lang="is-IS" dirty="0" smtClean="0"/>
              <a:t> 2003.</a:t>
            </a:r>
          </a:p>
          <a:p>
            <a:r>
              <a:rPr lang="is-IS" dirty="0" err="1" smtClean="0"/>
              <a:t>Measurements</a:t>
            </a:r>
            <a:r>
              <a:rPr lang="is-IS" dirty="0" smtClean="0"/>
              <a:t> of </a:t>
            </a:r>
            <a:r>
              <a:rPr lang="is-IS" dirty="0" err="1" smtClean="0"/>
              <a:t>E.coli</a:t>
            </a:r>
            <a:r>
              <a:rPr lang="is-IS" dirty="0" smtClean="0"/>
              <a:t> and </a:t>
            </a:r>
            <a:r>
              <a:rPr lang="is-IS" dirty="0" err="1" smtClean="0"/>
              <a:t>Enterococci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453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20" name="Text Box 56"/>
          <p:cNvSpPr txBox="1">
            <a:spLocks noChangeArrowheads="1"/>
          </p:cNvSpPr>
          <p:nvPr/>
        </p:nvSpPr>
        <p:spPr bwMode="auto">
          <a:xfrm>
            <a:off x="611188" y="0"/>
            <a:ext cx="81375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s-IS" sz="3600" b="1" dirty="0" err="1" smtClean="0"/>
              <a:t>Monitoring</a:t>
            </a:r>
            <a:r>
              <a:rPr lang="is-IS" sz="3600" b="1" dirty="0" smtClean="0"/>
              <a:t> of Reykjavik´s </a:t>
            </a:r>
            <a:r>
              <a:rPr lang="is-IS" sz="3600" b="1" dirty="0" err="1" smtClean="0"/>
              <a:t>coastline</a:t>
            </a:r>
            <a:r>
              <a:rPr lang="is-IS" sz="3600" b="1" dirty="0" smtClean="0"/>
              <a:t> 2003-2012</a:t>
            </a:r>
            <a:endParaRPr lang="is-IS" sz="3600" b="1" dirty="0"/>
          </a:p>
        </p:txBody>
      </p:sp>
      <p:graphicFrame>
        <p:nvGraphicFramePr>
          <p:cNvPr id="4" name="Hlutu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008478"/>
              </p:ext>
            </p:extLst>
          </p:nvPr>
        </p:nvGraphicFramePr>
        <p:xfrm>
          <a:off x="1022400" y="1895624"/>
          <a:ext cx="6596063" cy="3373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4271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fótarstaðgengill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smtClean="0"/>
              <a:t>Heilbrigðiseftirlit Reykjavíkur</a:t>
            </a:r>
            <a:endParaRPr lang="is-IS"/>
          </a:p>
        </p:txBody>
      </p:sp>
      <p:pic>
        <p:nvPicPr>
          <p:cNvPr id="122884" name="Picture 4" descr="synatak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5900" y="0"/>
            <a:ext cx="9359900" cy="707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5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 err="1"/>
              <a:t>Rivers</a:t>
            </a:r>
            <a:r>
              <a:rPr lang="is-IS" dirty="0"/>
              <a:t> and lakes in Reykjavik </a:t>
            </a:r>
            <a:r>
              <a:rPr lang="is-IS" dirty="0" err="1"/>
              <a:t>have</a:t>
            </a:r>
            <a:r>
              <a:rPr lang="is-IS" dirty="0"/>
              <a:t> </a:t>
            </a:r>
            <a:r>
              <a:rPr lang="is-IS" dirty="0" err="1"/>
              <a:t>been</a:t>
            </a:r>
            <a:r>
              <a:rPr lang="is-IS" dirty="0"/>
              <a:t> </a:t>
            </a:r>
            <a:r>
              <a:rPr lang="is-IS" dirty="0" err="1"/>
              <a:t>monitored</a:t>
            </a:r>
            <a:r>
              <a:rPr lang="is-IS" dirty="0"/>
              <a:t> and </a:t>
            </a:r>
            <a:r>
              <a:rPr lang="is-IS" dirty="0" err="1"/>
              <a:t>water</a:t>
            </a:r>
            <a:r>
              <a:rPr lang="is-IS" dirty="0"/>
              <a:t> </a:t>
            </a:r>
            <a:r>
              <a:rPr lang="is-IS" dirty="0" err="1"/>
              <a:t>quality</a:t>
            </a:r>
            <a:r>
              <a:rPr lang="is-IS" dirty="0"/>
              <a:t> </a:t>
            </a:r>
            <a:r>
              <a:rPr lang="is-IS" dirty="0" err="1"/>
              <a:t>classified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4 </a:t>
            </a:r>
            <a:r>
              <a:rPr lang="is-IS" dirty="0" smtClean="0"/>
              <a:t>lakes </a:t>
            </a:r>
            <a:r>
              <a:rPr lang="is-IS" dirty="0"/>
              <a:t>and 6 </a:t>
            </a:r>
            <a:r>
              <a:rPr lang="is-IS" dirty="0" err="1" smtClean="0"/>
              <a:t>rivers</a:t>
            </a:r>
            <a:r>
              <a:rPr lang="is-IS" dirty="0" smtClean="0"/>
              <a:t> </a:t>
            </a:r>
            <a:r>
              <a:rPr lang="is-IS" dirty="0" err="1"/>
              <a:t>have</a:t>
            </a:r>
            <a:r>
              <a:rPr lang="is-IS" dirty="0"/>
              <a:t> </a:t>
            </a:r>
            <a:r>
              <a:rPr lang="is-IS" dirty="0" err="1"/>
              <a:t>been</a:t>
            </a:r>
            <a:r>
              <a:rPr lang="is-IS" dirty="0"/>
              <a:t> </a:t>
            </a:r>
            <a:r>
              <a:rPr lang="is-IS" dirty="0" err="1" smtClean="0"/>
              <a:t>classified</a:t>
            </a:r>
            <a:r>
              <a:rPr lang="is-IS" dirty="0" smtClean="0"/>
              <a:t> </a:t>
            </a:r>
            <a:r>
              <a:rPr lang="is-IS" dirty="0" err="1" smtClean="0"/>
              <a:t>in</a:t>
            </a:r>
            <a:r>
              <a:rPr lang="is-IS" dirty="0" smtClean="0"/>
              <a:t> </a:t>
            </a:r>
            <a:r>
              <a:rPr lang="is-IS" dirty="0" err="1" smtClean="0"/>
              <a:t>regards</a:t>
            </a:r>
            <a:r>
              <a:rPr lang="is-IS" dirty="0" smtClean="0"/>
              <a:t> </a:t>
            </a:r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 smtClean="0"/>
              <a:t>water</a:t>
            </a:r>
            <a:r>
              <a:rPr lang="is-IS" dirty="0" smtClean="0"/>
              <a:t> </a:t>
            </a:r>
            <a:r>
              <a:rPr lang="is-IS" dirty="0" err="1" smtClean="0"/>
              <a:t>quality</a:t>
            </a:r>
            <a:r>
              <a:rPr lang="is-IS" dirty="0" smtClean="0"/>
              <a:t> </a:t>
            </a:r>
            <a:r>
              <a:rPr lang="is-IS" dirty="0" smtClean="0"/>
              <a:t>and </a:t>
            </a:r>
            <a:r>
              <a:rPr lang="is-IS" dirty="0" err="1" smtClean="0"/>
              <a:t>are</a:t>
            </a:r>
            <a:r>
              <a:rPr lang="is-IS" dirty="0" smtClean="0"/>
              <a:t> </a:t>
            </a:r>
            <a:r>
              <a:rPr lang="is-IS" dirty="0" err="1" smtClean="0"/>
              <a:t>monitored</a:t>
            </a:r>
            <a:r>
              <a:rPr lang="is-IS" dirty="0" smtClean="0"/>
              <a:t> </a:t>
            </a:r>
            <a:r>
              <a:rPr lang="is-IS" dirty="0" err="1" smtClean="0"/>
              <a:t>regularly</a:t>
            </a:r>
            <a:r>
              <a:rPr lang="is-IS" dirty="0" smtClean="0"/>
              <a:t>.  </a:t>
            </a:r>
            <a:r>
              <a:rPr lang="is-IS" dirty="0" err="1"/>
              <a:t>Among</a:t>
            </a:r>
            <a:r>
              <a:rPr lang="is-IS" dirty="0"/>
              <a:t> </a:t>
            </a:r>
            <a:r>
              <a:rPr lang="is-IS" dirty="0" err="1"/>
              <a:t>variables</a:t>
            </a:r>
            <a:r>
              <a:rPr lang="is-IS" dirty="0"/>
              <a:t> </a:t>
            </a:r>
            <a:r>
              <a:rPr lang="is-IS" dirty="0" err="1"/>
              <a:t>mesured</a:t>
            </a:r>
            <a:r>
              <a:rPr lang="is-IS" dirty="0"/>
              <a:t> </a:t>
            </a:r>
            <a:r>
              <a:rPr lang="is-IS" dirty="0" err="1"/>
              <a:t>were</a:t>
            </a:r>
            <a:r>
              <a:rPr lang="is-IS" dirty="0"/>
              <a:t> </a:t>
            </a:r>
            <a:r>
              <a:rPr lang="is-IS" dirty="0" err="1"/>
              <a:t>fecal</a:t>
            </a:r>
            <a:r>
              <a:rPr lang="is-IS" dirty="0"/>
              <a:t> </a:t>
            </a:r>
            <a:r>
              <a:rPr lang="is-IS" dirty="0" err="1"/>
              <a:t>bactera</a:t>
            </a:r>
            <a:r>
              <a:rPr lang="is-IS" dirty="0"/>
              <a:t>, </a:t>
            </a:r>
            <a:r>
              <a:rPr lang="is-IS" dirty="0" err="1"/>
              <a:t>pH</a:t>
            </a:r>
            <a:r>
              <a:rPr lang="is-IS" dirty="0"/>
              <a:t>, </a:t>
            </a:r>
            <a:r>
              <a:rPr lang="is-IS" dirty="0" err="1"/>
              <a:t>conductivity</a:t>
            </a:r>
            <a:r>
              <a:rPr lang="is-IS" dirty="0"/>
              <a:t>, total </a:t>
            </a:r>
            <a:r>
              <a:rPr lang="is-IS" dirty="0" err="1"/>
              <a:t>carbon</a:t>
            </a:r>
            <a:r>
              <a:rPr lang="is-IS" dirty="0"/>
              <a:t>, </a:t>
            </a:r>
            <a:r>
              <a:rPr lang="is-IS" dirty="0" err="1"/>
              <a:t>nutrience</a:t>
            </a:r>
            <a:r>
              <a:rPr lang="is-IS" dirty="0"/>
              <a:t> status and </a:t>
            </a:r>
            <a:r>
              <a:rPr lang="is-IS" dirty="0" err="1"/>
              <a:t>heavy</a:t>
            </a:r>
            <a:r>
              <a:rPr lang="is-IS" dirty="0"/>
              <a:t> </a:t>
            </a:r>
            <a:r>
              <a:rPr lang="is-IS" dirty="0" smtClean="0"/>
              <a:t>metals.</a:t>
            </a:r>
          </a:p>
          <a:p>
            <a:r>
              <a:rPr lang="is-IS" dirty="0" err="1" smtClean="0"/>
              <a:t>Over</a:t>
            </a:r>
            <a:r>
              <a:rPr lang="is-IS" dirty="0" smtClean="0"/>
              <a:t> all </a:t>
            </a:r>
            <a:r>
              <a:rPr lang="is-IS" dirty="0"/>
              <a:t>r</a:t>
            </a:r>
            <a:r>
              <a:rPr lang="is-IS" dirty="0" smtClean="0"/>
              <a:t>esults </a:t>
            </a:r>
            <a:r>
              <a:rPr lang="is-IS" dirty="0" err="1"/>
              <a:t>were</a:t>
            </a:r>
            <a:r>
              <a:rPr lang="is-IS" dirty="0"/>
              <a:t> </a:t>
            </a:r>
            <a:r>
              <a:rPr lang="is-IS" dirty="0" smtClean="0"/>
              <a:t>rather </a:t>
            </a:r>
            <a:r>
              <a:rPr lang="is-IS" dirty="0" err="1"/>
              <a:t>positive</a:t>
            </a:r>
            <a:r>
              <a:rPr lang="is-IS" dirty="0"/>
              <a:t> </a:t>
            </a:r>
            <a:r>
              <a:rPr lang="is-IS" dirty="0" err="1"/>
              <a:t>but</a:t>
            </a:r>
            <a:r>
              <a:rPr lang="is-IS" dirty="0"/>
              <a:t> </a:t>
            </a:r>
            <a:r>
              <a:rPr lang="is-IS" dirty="0" err="1"/>
              <a:t>one</a:t>
            </a:r>
            <a:r>
              <a:rPr lang="is-IS" dirty="0"/>
              <a:t> </a:t>
            </a:r>
            <a:r>
              <a:rPr lang="is-IS" dirty="0" err="1"/>
              <a:t>lake</a:t>
            </a:r>
            <a:r>
              <a:rPr lang="is-IS" dirty="0"/>
              <a:t> is </a:t>
            </a:r>
            <a:r>
              <a:rPr lang="is-IS" dirty="0" err="1"/>
              <a:t>very</a:t>
            </a:r>
            <a:r>
              <a:rPr lang="is-IS" dirty="0"/>
              <a:t> </a:t>
            </a:r>
            <a:r>
              <a:rPr lang="is-IS" dirty="0" err="1"/>
              <a:t>polluted</a:t>
            </a:r>
            <a:r>
              <a:rPr lang="is-IS" dirty="0"/>
              <a:t>. 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Public</a:t>
            </a:r>
            <a:r>
              <a:rPr lang="is-IS" dirty="0"/>
              <a:t> </a:t>
            </a:r>
            <a:r>
              <a:rPr lang="is-IS" dirty="0" err="1"/>
              <a:t>Health</a:t>
            </a:r>
            <a:r>
              <a:rPr lang="is-IS" dirty="0"/>
              <a:t> </a:t>
            </a:r>
            <a:r>
              <a:rPr lang="is-IS" dirty="0" err="1"/>
              <a:t>Authority</a:t>
            </a:r>
            <a:r>
              <a:rPr lang="is-IS" dirty="0"/>
              <a:t> is </a:t>
            </a:r>
            <a:r>
              <a:rPr lang="is-IS" dirty="0" err="1"/>
              <a:t>working</a:t>
            </a:r>
            <a:r>
              <a:rPr lang="is-IS" dirty="0"/>
              <a:t> </a:t>
            </a:r>
            <a:r>
              <a:rPr lang="is-IS" dirty="0" err="1"/>
              <a:t>on</a:t>
            </a:r>
            <a:r>
              <a:rPr lang="is-IS" dirty="0"/>
              <a:t> </a:t>
            </a:r>
            <a:r>
              <a:rPr lang="is-IS" dirty="0" err="1"/>
              <a:t>methods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en-GB" dirty="0" smtClean="0"/>
              <a:t>improve water quality where necessary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4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s-IS" dirty="0" smtClean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is-IS" dirty="0" smtClean="0"/>
          </a:p>
        </p:txBody>
      </p:sp>
      <p:sp>
        <p:nvSpPr>
          <p:cNvPr id="2" name="Síðufótarstaðgengill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dirty="0" smtClean="0"/>
              <a:t>Heilbrigðiseftirlit Reykjavíkur</a:t>
            </a:r>
            <a:endParaRPr lang="is-IS" dirty="0"/>
          </a:p>
        </p:txBody>
      </p:sp>
      <p:pic>
        <p:nvPicPr>
          <p:cNvPr id="121860" name="Picture 4" descr="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90339"/>
            <a:ext cx="9156316" cy="694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570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P:\USKR\05 UMHVERFISGÆÐI\02 HEILBRIGÐISEFTIRLIT\Vöktun\Myndir\2013\Allskyns\DSC0305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9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431</Words>
  <Application>Microsoft Office PowerPoint</Application>
  <PresentationFormat>On-screen Show (4:3)</PresentationFormat>
  <Paragraphs>41</Paragraphs>
  <Slides>12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þema</vt:lpstr>
      <vt:lpstr>Acrobat Document</vt:lpstr>
      <vt:lpstr> Reykjavik´s Public Health Authority </vt:lpstr>
      <vt:lpstr>The Public Health Authority</vt:lpstr>
      <vt:lpstr>Monitoring of Reykjavik´s coastline, rivers and lakes</vt:lpstr>
      <vt:lpstr>PowerPoint Presentation</vt:lpstr>
      <vt:lpstr>PowerPoint Presentation</vt:lpstr>
      <vt:lpstr>PowerPoint Presentation</vt:lpstr>
      <vt:lpstr>Rivers and lakes in Reykjavik have been monitored and water quality classified</vt:lpstr>
      <vt:lpstr>PowerPoint Presentation</vt:lpstr>
      <vt:lpstr>PowerPoint Presentation</vt:lpstr>
      <vt:lpstr>The ground water conservation area</vt:lpstr>
      <vt:lpstr>Interest in projects</vt:lpstr>
      <vt:lpstr>PowerPoint Presentation</vt:lpstr>
    </vt:vector>
  </TitlesOfParts>
  <Company>UTM - Reykjavík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PowerPoint-kynning</dc:title>
  <dc:creator>Kristín Lóa Ólafsdóttir</dc:creator>
  <cp:lastModifiedBy>Gerður Stefánsdóttir</cp:lastModifiedBy>
  <cp:revision>40</cp:revision>
  <cp:lastPrinted>2013-05-17T08:14:44Z</cp:lastPrinted>
  <dcterms:created xsi:type="dcterms:W3CDTF">2013-05-17T08:04:46Z</dcterms:created>
  <dcterms:modified xsi:type="dcterms:W3CDTF">2014-06-26T07:13:21Z</dcterms:modified>
</cp:coreProperties>
</file>